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5" r:id="rId1"/>
  </p:sldMasterIdLst>
  <p:notesMasterIdLst>
    <p:notesMasterId r:id="rId42"/>
  </p:notesMasterIdLst>
  <p:sldIdLst>
    <p:sldId id="256" r:id="rId2"/>
    <p:sldId id="257" r:id="rId3"/>
    <p:sldId id="258" r:id="rId4"/>
    <p:sldId id="430" r:id="rId5"/>
    <p:sldId id="260" r:id="rId6"/>
    <p:sldId id="307" r:id="rId7"/>
    <p:sldId id="308" r:id="rId8"/>
    <p:sldId id="627" r:id="rId9"/>
    <p:sldId id="309" r:id="rId10"/>
    <p:sldId id="628" r:id="rId11"/>
    <p:sldId id="300" r:id="rId12"/>
    <p:sldId id="261" r:id="rId13"/>
    <p:sldId id="616" r:id="rId14"/>
    <p:sldId id="629" r:id="rId15"/>
    <p:sldId id="301" r:id="rId16"/>
    <p:sldId id="306" r:id="rId17"/>
    <p:sldId id="422" r:id="rId18"/>
    <p:sldId id="423" r:id="rId19"/>
    <p:sldId id="424" r:id="rId20"/>
    <p:sldId id="431" r:id="rId21"/>
    <p:sldId id="630" r:id="rId22"/>
    <p:sldId id="302" r:id="rId23"/>
    <p:sldId id="432" r:id="rId24"/>
    <p:sldId id="433" r:id="rId25"/>
    <p:sldId id="615" r:id="rId26"/>
    <p:sldId id="632" r:id="rId27"/>
    <p:sldId id="465" r:id="rId28"/>
    <p:sldId id="601" r:id="rId29"/>
    <p:sldId id="606" r:id="rId30"/>
    <p:sldId id="607" r:id="rId31"/>
    <p:sldId id="605" r:id="rId32"/>
    <p:sldId id="631" r:id="rId33"/>
    <p:sldId id="476" r:id="rId34"/>
    <p:sldId id="608" r:id="rId35"/>
    <p:sldId id="611" r:id="rId36"/>
    <p:sldId id="623" r:id="rId37"/>
    <p:sldId id="624" r:id="rId38"/>
    <p:sldId id="625" r:id="rId39"/>
    <p:sldId id="626" r:id="rId40"/>
    <p:sldId id="610" r:id="rId41"/>
  </p:sldIdLst>
  <p:sldSz cx="9144000" cy="5143500" type="screen16x9"/>
  <p:notesSz cx="6858000" cy="9144000"/>
  <p:embeddedFontLst>
    <p:embeddedFont>
      <p:font typeface="Amasis MT Pro Black" panose="02040A04050005020304" pitchFamily="18" charset="0"/>
      <p:bold r:id="rId43"/>
      <p:boldItalic r:id="rId44"/>
    </p:embeddedFont>
    <p:embeddedFont>
      <p:font typeface="Bodoni MT Black" panose="02070A03080606020203" pitchFamily="18" charset="0"/>
      <p:bold r:id="rId45"/>
      <p:boldItalic r:id="rId46"/>
    </p:embeddedFont>
    <p:embeddedFont>
      <p:font typeface="Daytona Condensed Light" panose="020B0306030503040204" pitchFamily="34" charset="0"/>
      <p:regular r:id="rId47"/>
    </p:embeddedFont>
    <p:embeddedFont>
      <p:font typeface="Nunito Light" pitchFamily="2" charset="0"/>
      <p:regular r:id="rId48"/>
      <p:italic r:id="rId49"/>
    </p:embeddedFont>
    <p:embeddedFont>
      <p:font typeface="Open Sans" panose="020B0606030504020204" pitchFamily="34" charset="0"/>
      <p:regular r:id="rId50"/>
      <p:bold r:id="rId51"/>
      <p:italic r:id="rId52"/>
      <p:boldItalic r:id="rId53"/>
    </p:embeddedFont>
    <p:embeddedFont>
      <p:font typeface="Raleway" pitchFamily="2" charset="0"/>
      <p:regular r:id="rId54"/>
    </p:embeddedFont>
    <p:embeddedFont>
      <p:font typeface="Tahoma" panose="020B0604030504040204" pitchFamily="34" charset="0"/>
      <p:regular r:id="rId55"/>
      <p:bold r:id="rId56"/>
    </p:embeddedFont>
    <p:embeddedFont>
      <p:font typeface="Titillium Web" panose="000005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38E1505-60DF-47AD-A2F2-87BDC9355681}">
          <p14:sldIdLst>
            <p14:sldId id="256"/>
            <p14:sldId id="257"/>
            <p14:sldId id="258"/>
            <p14:sldId id="430"/>
            <p14:sldId id="260"/>
            <p14:sldId id="307"/>
            <p14:sldId id="308"/>
            <p14:sldId id="627"/>
            <p14:sldId id="309"/>
            <p14:sldId id="628"/>
            <p14:sldId id="300"/>
            <p14:sldId id="261"/>
            <p14:sldId id="616"/>
            <p14:sldId id="629"/>
            <p14:sldId id="301"/>
            <p14:sldId id="306"/>
            <p14:sldId id="422"/>
            <p14:sldId id="423"/>
            <p14:sldId id="424"/>
            <p14:sldId id="431"/>
            <p14:sldId id="630"/>
            <p14:sldId id="302"/>
            <p14:sldId id="432"/>
            <p14:sldId id="433"/>
            <p14:sldId id="615"/>
            <p14:sldId id="632"/>
            <p14:sldId id="465"/>
            <p14:sldId id="601"/>
            <p14:sldId id="606"/>
            <p14:sldId id="607"/>
            <p14:sldId id="605"/>
            <p14:sldId id="631"/>
            <p14:sldId id="476"/>
            <p14:sldId id="608"/>
            <p14:sldId id="611"/>
            <p14:sldId id="623"/>
            <p14:sldId id="624"/>
            <p14:sldId id="625"/>
            <p14:sldId id="626"/>
            <p14:sldId id="610"/>
          </p14:sldIdLst>
        </p14:section>
        <p14:section name="Traffic sign" id="{D5166816-C01A-4A8B-B9A3-597EF1F52D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1A4"/>
    <a:srgbClr val="61CBF4"/>
    <a:srgbClr val="F6C6AD"/>
    <a:srgbClr val="8ED973"/>
    <a:srgbClr val="0D2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525D7-2541-4E57-A606-6B20B152E328}" v="451" dt="2024-10-21T18:25:14.862"/>
    <p1510:client id="{E5471A0F-372D-4418-BC59-E38BFDA134B4}" v="73" dt="2024-10-21T19:02:16.091"/>
  </p1510:revLst>
</p1510:revInfo>
</file>

<file path=ppt/tableStyles.xml><?xml version="1.0" encoding="utf-8"?>
<a:tblStyleLst xmlns:a="http://schemas.openxmlformats.org/drawingml/2006/main" def="{69555169-36AA-460C-9C27-D4F1CAC7F78C}">
  <a:tblStyle styleId="{69555169-36AA-460C-9C27-D4F1CAC7F7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498ABD1-FDC2-4136-8C7C-FB8EC2013EA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5" d="100"/>
          <a:sy n="105" d="100"/>
        </p:scale>
        <p:origin x="826" y="62"/>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33.svg"/><Relationship Id="rId4" Type="http://schemas.openxmlformats.org/officeDocument/2006/relationships/image" Target="../media/image29.svg"/><Relationship Id="rId9"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7A9002-2C47-4B8B-B4BF-D8E6C81402C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2311462-4658-427A-AD90-EF25218A2EBD}">
      <dgm:prSet phldrT="[Text]"/>
      <dgm:spPr/>
      <dgm:t>
        <a:bodyPr/>
        <a:lstStyle/>
        <a:p>
          <a:r>
            <a:rPr lang="en-US" dirty="0"/>
            <a:t>Phase 1</a:t>
          </a:r>
        </a:p>
      </dgm:t>
    </dgm:pt>
    <dgm:pt modelId="{FEF5A421-2465-4C7A-B9E1-08D92B58DC5F}" type="parTrans" cxnId="{6701E2C5-C88C-4959-9F7B-19B4A1AB8522}">
      <dgm:prSet/>
      <dgm:spPr/>
      <dgm:t>
        <a:bodyPr/>
        <a:lstStyle/>
        <a:p>
          <a:endParaRPr lang="en-US"/>
        </a:p>
      </dgm:t>
    </dgm:pt>
    <dgm:pt modelId="{A1F3C71E-E587-4E0C-B28C-DCE576E23867}" type="sibTrans" cxnId="{6701E2C5-C88C-4959-9F7B-19B4A1AB8522}">
      <dgm:prSet/>
      <dgm:spPr/>
      <dgm:t>
        <a:bodyPr/>
        <a:lstStyle/>
        <a:p>
          <a:endParaRPr lang="en-US"/>
        </a:p>
      </dgm:t>
    </dgm:pt>
    <dgm:pt modelId="{DD99FF08-B4F7-4587-8850-0E75F1159EA4}">
      <dgm:prSet phldrT="[Text]"/>
      <dgm:spPr/>
      <dgm:t>
        <a:bodyPr/>
        <a:lstStyle/>
        <a:p>
          <a:r>
            <a:rPr lang="en-US" b="1" i="0" dirty="0">
              <a:solidFill>
                <a:srgbClr val="0D0D0D"/>
              </a:solidFill>
              <a:effectLst/>
              <a:latin typeface="ui-sans-serif"/>
            </a:rPr>
            <a:t>Planning and Requirements Gathering</a:t>
          </a:r>
          <a:endParaRPr lang="en-US" dirty="0"/>
        </a:p>
      </dgm:t>
    </dgm:pt>
    <dgm:pt modelId="{C980CBC3-4202-407B-A6D5-45BF6C13593A}" type="parTrans" cxnId="{4C9B2CFA-8523-4AFF-9938-959255F4519A}">
      <dgm:prSet/>
      <dgm:spPr/>
      <dgm:t>
        <a:bodyPr/>
        <a:lstStyle/>
        <a:p>
          <a:endParaRPr lang="en-US"/>
        </a:p>
      </dgm:t>
    </dgm:pt>
    <dgm:pt modelId="{8E2E06B4-BE56-4BD2-824F-227D1052E189}" type="sibTrans" cxnId="{4C9B2CFA-8523-4AFF-9938-959255F4519A}">
      <dgm:prSet/>
      <dgm:spPr/>
      <dgm:t>
        <a:bodyPr/>
        <a:lstStyle/>
        <a:p>
          <a:endParaRPr lang="en-US"/>
        </a:p>
      </dgm:t>
    </dgm:pt>
    <dgm:pt modelId="{3FF7CDE8-4656-4D4B-8D21-E8713AD874F0}">
      <dgm:prSet phldrT="[Text]"/>
      <dgm:spPr/>
      <dgm:t>
        <a:bodyPr/>
        <a:lstStyle/>
        <a:p>
          <a:r>
            <a:rPr lang="en-US" dirty="0"/>
            <a:t>Phase 2</a:t>
          </a:r>
        </a:p>
      </dgm:t>
    </dgm:pt>
    <dgm:pt modelId="{F70A5F59-9733-4468-BDA0-219BB7127C1D}" type="parTrans" cxnId="{AAE2AFD4-6342-43AE-8B2D-41A31274C255}">
      <dgm:prSet/>
      <dgm:spPr/>
      <dgm:t>
        <a:bodyPr/>
        <a:lstStyle/>
        <a:p>
          <a:endParaRPr lang="en-US"/>
        </a:p>
      </dgm:t>
    </dgm:pt>
    <dgm:pt modelId="{797F4561-B56B-4E33-8655-67AD64A52399}" type="sibTrans" cxnId="{AAE2AFD4-6342-43AE-8B2D-41A31274C255}">
      <dgm:prSet/>
      <dgm:spPr/>
      <dgm:t>
        <a:bodyPr/>
        <a:lstStyle/>
        <a:p>
          <a:endParaRPr lang="en-US"/>
        </a:p>
      </dgm:t>
    </dgm:pt>
    <dgm:pt modelId="{43D38AD5-DD58-4252-9CB5-689CECB29308}">
      <dgm:prSet phldrT="[Text]"/>
      <dgm:spPr/>
      <dgm:t>
        <a:bodyPr/>
        <a:lstStyle/>
        <a:p>
          <a:r>
            <a:rPr lang="en-US" b="1" i="0" dirty="0">
              <a:solidFill>
                <a:srgbClr val="0D0D0D"/>
              </a:solidFill>
              <a:effectLst/>
              <a:latin typeface="ui-sans-serif"/>
            </a:rPr>
            <a:t>Conceptual Design and Literature Review</a:t>
          </a:r>
          <a:endParaRPr lang="en-US" dirty="0"/>
        </a:p>
      </dgm:t>
    </dgm:pt>
    <dgm:pt modelId="{BFCEDC48-DB3B-4310-B7BA-11AFD53BAFAB}" type="parTrans" cxnId="{D94166B7-0720-40A9-B436-54FB06F7964F}">
      <dgm:prSet/>
      <dgm:spPr/>
      <dgm:t>
        <a:bodyPr/>
        <a:lstStyle/>
        <a:p>
          <a:endParaRPr lang="en-US"/>
        </a:p>
      </dgm:t>
    </dgm:pt>
    <dgm:pt modelId="{E0818EA3-34FA-4F99-8308-8A14726F4566}" type="sibTrans" cxnId="{D94166B7-0720-40A9-B436-54FB06F7964F}">
      <dgm:prSet/>
      <dgm:spPr/>
      <dgm:t>
        <a:bodyPr/>
        <a:lstStyle/>
        <a:p>
          <a:endParaRPr lang="en-US"/>
        </a:p>
      </dgm:t>
    </dgm:pt>
    <dgm:pt modelId="{C12A22CD-FA8A-4D90-AFED-4387D483AE6D}">
      <dgm:prSet phldrT="[Text]"/>
      <dgm:spPr/>
      <dgm:t>
        <a:bodyPr/>
        <a:lstStyle/>
        <a:p>
          <a:r>
            <a:rPr lang="en-US" dirty="0"/>
            <a:t>Phase 3</a:t>
          </a:r>
        </a:p>
      </dgm:t>
    </dgm:pt>
    <dgm:pt modelId="{E4253AF5-3C8B-48E8-A605-7B7FAD83A8C2}" type="parTrans" cxnId="{EF1F03BA-97E5-453E-8419-0BA5EDD493C6}">
      <dgm:prSet/>
      <dgm:spPr/>
      <dgm:t>
        <a:bodyPr/>
        <a:lstStyle/>
        <a:p>
          <a:endParaRPr lang="en-US"/>
        </a:p>
      </dgm:t>
    </dgm:pt>
    <dgm:pt modelId="{A04CD3F2-04FC-49D3-A726-1E7D52A9A8CE}" type="sibTrans" cxnId="{EF1F03BA-97E5-453E-8419-0BA5EDD493C6}">
      <dgm:prSet/>
      <dgm:spPr/>
      <dgm:t>
        <a:bodyPr/>
        <a:lstStyle/>
        <a:p>
          <a:endParaRPr lang="en-US"/>
        </a:p>
      </dgm:t>
    </dgm:pt>
    <dgm:pt modelId="{A7B148C4-4AD4-433D-A9D0-E5C57344C561}">
      <dgm:prSet phldrT="[Text]"/>
      <dgm:spPr/>
      <dgm:t>
        <a:bodyPr/>
        <a:lstStyle/>
        <a:p>
          <a:r>
            <a:rPr lang="en-US" b="1" i="0" dirty="0">
              <a:solidFill>
                <a:srgbClr val="0D0D0D"/>
              </a:solidFill>
              <a:effectLst/>
              <a:latin typeface="ui-sans-serif"/>
            </a:rPr>
            <a:t>Prototype and Simulation Design</a:t>
          </a:r>
          <a:endParaRPr lang="en-US" dirty="0"/>
        </a:p>
      </dgm:t>
    </dgm:pt>
    <dgm:pt modelId="{50D4A7A2-0FEB-4381-AABE-E8F5C46AABF6}" type="parTrans" cxnId="{157012B1-656F-4A8E-9FB0-DD3F9D8F97D6}">
      <dgm:prSet/>
      <dgm:spPr/>
      <dgm:t>
        <a:bodyPr/>
        <a:lstStyle/>
        <a:p>
          <a:endParaRPr lang="en-US"/>
        </a:p>
      </dgm:t>
    </dgm:pt>
    <dgm:pt modelId="{131093CE-7EFF-4CB3-BBB4-D146970E4AC8}" type="sibTrans" cxnId="{157012B1-656F-4A8E-9FB0-DD3F9D8F97D6}">
      <dgm:prSet/>
      <dgm:spPr/>
      <dgm:t>
        <a:bodyPr/>
        <a:lstStyle/>
        <a:p>
          <a:endParaRPr lang="en-US"/>
        </a:p>
      </dgm:t>
    </dgm:pt>
    <dgm:pt modelId="{E0877CEC-45FF-4311-AE0F-4A7BA0F97C1A}">
      <dgm:prSet/>
      <dgm:spPr/>
      <dgm:t>
        <a:bodyPr/>
        <a:lstStyle/>
        <a:p>
          <a:r>
            <a:rPr lang="en-US" b="1" i="0" dirty="0">
              <a:solidFill>
                <a:srgbClr val="0D0D0D"/>
              </a:solidFill>
              <a:effectLst/>
              <a:latin typeface="ui-sans-serif"/>
            </a:rPr>
            <a:t>Objective:</a:t>
          </a:r>
          <a:r>
            <a:rPr lang="en-US" b="0" i="0" dirty="0">
              <a:solidFill>
                <a:srgbClr val="0D0D0D"/>
              </a:solidFill>
              <a:effectLst/>
              <a:latin typeface="ui-sans-serif"/>
            </a:rPr>
            <a:t> Define clear goals for each feature (Ackerman chassis, blind spot detection, etc.)</a:t>
          </a:r>
        </a:p>
      </dgm:t>
    </dgm:pt>
    <dgm:pt modelId="{2AEFFDC7-153E-45B6-984C-78F35710F336}" type="parTrans" cxnId="{857EF692-996B-4228-A7A5-FFF66EA97706}">
      <dgm:prSet/>
      <dgm:spPr/>
      <dgm:t>
        <a:bodyPr/>
        <a:lstStyle/>
        <a:p>
          <a:endParaRPr lang="en-US"/>
        </a:p>
      </dgm:t>
    </dgm:pt>
    <dgm:pt modelId="{34177E14-922E-4E26-BB88-102C46F12764}" type="sibTrans" cxnId="{857EF692-996B-4228-A7A5-FFF66EA97706}">
      <dgm:prSet/>
      <dgm:spPr/>
      <dgm:t>
        <a:bodyPr/>
        <a:lstStyle/>
        <a:p>
          <a:endParaRPr lang="en-US"/>
        </a:p>
      </dgm:t>
    </dgm:pt>
    <dgm:pt modelId="{98D4A999-5867-432A-AB11-C8A96DE729C5}">
      <dgm:prSet/>
      <dgm:spPr/>
      <dgm:t>
        <a:bodyPr/>
        <a:lstStyle/>
        <a:p>
          <a:r>
            <a:rPr lang="en-US" b="1" i="0" dirty="0">
              <a:solidFill>
                <a:srgbClr val="0D0D0D"/>
              </a:solidFill>
              <a:effectLst/>
              <a:latin typeface="ui-sans-serif"/>
            </a:rPr>
            <a:t>Objective:</a:t>
          </a:r>
          <a:r>
            <a:rPr lang="en-US" b="0" i="0" dirty="0">
              <a:solidFill>
                <a:srgbClr val="0D0D0D"/>
              </a:solidFill>
              <a:effectLst/>
              <a:latin typeface="ui-sans-serif"/>
            </a:rPr>
            <a:t> Define and design the ADAS features at a high level.</a:t>
          </a:r>
        </a:p>
      </dgm:t>
    </dgm:pt>
    <dgm:pt modelId="{8B0348AC-4135-4C96-AB75-7B82B3DB4CCF}" type="parTrans" cxnId="{C574B2A4-B716-464A-9A02-A28B4A9EA4DC}">
      <dgm:prSet/>
      <dgm:spPr/>
      <dgm:t>
        <a:bodyPr/>
        <a:lstStyle/>
        <a:p>
          <a:endParaRPr lang="en-US"/>
        </a:p>
      </dgm:t>
    </dgm:pt>
    <dgm:pt modelId="{F5D55BA1-234F-403E-8625-ADAFAA3165F0}" type="sibTrans" cxnId="{C574B2A4-B716-464A-9A02-A28B4A9EA4DC}">
      <dgm:prSet/>
      <dgm:spPr/>
      <dgm:t>
        <a:bodyPr/>
        <a:lstStyle/>
        <a:p>
          <a:endParaRPr lang="en-US"/>
        </a:p>
      </dgm:t>
    </dgm:pt>
    <dgm:pt modelId="{A6BB471A-A64C-4EC8-81D9-0492FE4292FE}">
      <dgm:prSet/>
      <dgm:spPr/>
      <dgm:t>
        <a:bodyPr/>
        <a:lstStyle/>
        <a:p>
          <a:r>
            <a:rPr lang="en-US" b="1" i="0" dirty="0">
              <a:solidFill>
                <a:srgbClr val="0D0D0D"/>
              </a:solidFill>
              <a:effectLst/>
              <a:latin typeface="ui-sans-serif"/>
            </a:rPr>
            <a:t>Objective:</a:t>
          </a:r>
          <a:r>
            <a:rPr lang="en-US" b="0" i="0" dirty="0">
              <a:solidFill>
                <a:srgbClr val="0D0D0D"/>
              </a:solidFill>
              <a:effectLst/>
              <a:latin typeface="ui-sans-serif"/>
            </a:rPr>
            <a:t> Begin simulating individual components and test integration.</a:t>
          </a:r>
        </a:p>
      </dgm:t>
    </dgm:pt>
    <dgm:pt modelId="{83B1DC21-F652-400F-914E-97B780DDA79F}" type="parTrans" cxnId="{B5813E1B-2DF5-4388-A667-70027770FDF2}">
      <dgm:prSet/>
      <dgm:spPr/>
      <dgm:t>
        <a:bodyPr/>
        <a:lstStyle/>
        <a:p>
          <a:endParaRPr lang="en-US"/>
        </a:p>
      </dgm:t>
    </dgm:pt>
    <dgm:pt modelId="{5BC4C0EC-9CBC-4443-9F48-8739CD673734}" type="sibTrans" cxnId="{B5813E1B-2DF5-4388-A667-70027770FDF2}">
      <dgm:prSet/>
      <dgm:spPr/>
      <dgm:t>
        <a:bodyPr/>
        <a:lstStyle/>
        <a:p>
          <a:endParaRPr lang="en-US"/>
        </a:p>
      </dgm:t>
    </dgm:pt>
    <dgm:pt modelId="{99F20051-46B4-4DA2-9873-BAC22A97F7D4}">
      <dgm:prSet/>
      <dgm:spPr/>
      <dgm:t>
        <a:bodyPr/>
        <a:lstStyle/>
        <a:p>
          <a:r>
            <a:rPr lang="en-US" b="1" i="0" dirty="0">
              <a:solidFill>
                <a:srgbClr val="0D0D0D"/>
              </a:solidFill>
              <a:effectLst/>
              <a:latin typeface="ui-sans-serif"/>
            </a:rPr>
            <a:t>System Integration and Full Simulation</a:t>
          </a:r>
          <a:endParaRPr lang="en-US" b="0" i="0" dirty="0">
            <a:solidFill>
              <a:srgbClr val="0D0D0D"/>
            </a:solidFill>
            <a:effectLst/>
            <a:latin typeface="ui-sans-serif"/>
          </a:endParaRPr>
        </a:p>
      </dgm:t>
    </dgm:pt>
    <dgm:pt modelId="{6C2CAE71-8FFC-44CE-B4BF-7EEE70C62678}" type="parTrans" cxnId="{36C89B51-7CFB-4D16-BA07-4DCF48EF6DDF}">
      <dgm:prSet/>
      <dgm:spPr/>
      <dgm:t>
        <a:bodyPr/>
        <a:lstStyle/>
        <a:p>
          <a:endParaRPr lang="en-US"/>
        </a:p>
      </dgm:t>
    </dgm:pt>
    <dgm:pt modelId="{3C68DBCF-7800-45ED-944D-A9C146087201}" type="sibTrans" cxnId="{36C89B51-7CFB-4D16-BA07-4DCF48EF6DDF}">
      <dgm:prSet/>
      <dgm:spPr/>
      <dgm:t>
        <a:bodyPr/>
        <a:lstStyle/>
        <a:p>
          <a:endParaRPr lang="en-US"/>
        </a:p>
      </dgm:t>
    </dgm:pt>
    <dgm:pt modelId="{F9EC670C-17B6-4CB6-94A4-478656857A78}">
      <dgm:prSet/>
      <dgm:spPr/>
      <dgm:t>
        <a:bodyPr/>
        <a:lstStyle/>
        <a:p>
          <a:r>
            <a:rPr lang="en-US" b="0" i="0" dirty="0">
              <a:solidFill>
                <a:schemeClr val="bg1"/>
              </a:solidFill>
              <a:effectLst/>
              <a:latin typeface="ui-sans-serif"/>
            </a:rPr>
            <a:t>Phase</a:t>
          </a:r>
          <a:r>
            <a:rPr lang="en-US" b="0" i="0" dirty="0">
              <a:solidFill>
                <a:srgbClr val="0D0D0D"/>
              </a:solidFill>
              <a:effectLst/>
              <a:latin typeface="ui-sans-serif"/>
            </a:rPr>
            <a:t> </a:t>
          </a:r>
          <a:r>
            <a:rPr lang="en-US" b="0" i="0" dirty="0">
              <a:solidFill>
                <a:schemeClr val="bg1"/>
              </a:solidFill>
              <a:effectLst/>
              <a:latin typeface="ui-sans-serif"/>
            </a:rPr>
            <a:t>4</a:t>
          </a:r>
        </a:p>
      </dgm:t>
    </dgm:pt>
    <dgm:pt modelId="{EF386108-D799-4FAD-A8ED-F4A53B64044A}" type="parTrans" cxnId="{704073DD-BFE2-473B-B9DB-D182AB967E18}">
      <dgm:prSet/>
      <dgm:spPr/>
      <dgm:t>
        <a:bodyPr/>
        <a:lstStyle/>
        <a:p>
          <a:endParaRPr lang="en-US"/>
        </a:p>
      </dgm:t>
    </dgm:pt>
    <dgm:pt modelId="{CE046858-09FC-4A7B-B9B0-ACD1AB77A82F}" type="sibTrans" cxnId="{704073DD-BFE2-473B-B9DB-D182AB967E18}">
      <dgm:prSet/>
      <dgm:spPr/>
      <dgm:t>
        <a:bodyPr/>
        <a:lstStyle/>
        <a:p>
          <a:endParaRPr lang="en-US"/>
        </a:p>
      </dgm:t>
    </dgm:pt>
    <dgm:pt modelId="{FA6A36A1-492B-413D-B4DA-EA4FC46BCE4F}">
      <dgm:prSet/>
      <dgm:spPr/>
      <dgm:t>
        <a:bodyPr/>
        <a:lstStyle/>
        <a:p>
          <a:r>
            <a:rPr lang="en-US" b="1" i="0" dirty="0">
              <a:solidFill>
                <a:srgbClr val="0D0D0D"/>
              </a:solidFill>
              <a:effectLst/>
              <a:latin typeface="ui-sans-serif"/>
            </a:rPr>
            <a:t>Objective:</a:t>
          </a:r>
          <a:r>
            <a:rPr lang="en-US" b="0" i="0" dirty="0">
              <a:solidFill>
                <a:srgbClr val="0D0D0D"/>
              </a:solidFill>
              <a:effectLst/>
              <a:latin typeface="ui-sans-serif"/>
            </a:rPr>
            <a:t> Combine all components into a unified system and simulate the complete ADAS system</a:t>
          </a:r>
          <a:endParaRPr lang="en-US" dirty="0"/>
        </a:p>
      </dgm:t>
    </dgm:pt>
    <dgm:pt modelId="{FE66536F-9CCC-4DA6-B609-77397ED367AE}" type="parTrans" cxnId="{841738CD-AE26-462C-9961-3E619973FD02}">
      <dgm:prSet/>
      <dgm:spPr/>
      <dgm:t>
        <a:bodyPr/>
        <a:lstStyle/>
        <a:p>
          <a:endParaRPr lang="en-US"/>
        </a:p>
      </dgm:t>
    </dgm:pt>
    <dgm:pt modelId="{BAA8BABA-A1ED-4F66-943A-07F773A176C7}" type="sibTrans" cxnId="{841738CD-AE26-462C-9961-3E619973FD02}">
      <dgm:prSet/>
      <dgm:spPr/>
      <dgm:t>
        <a:bodyPr/>
        <a:lstStyle/>
        <a:p>
          <a:endParaRPr lang="en-US"/>
        </a:p>
      </dgm:t>
    </dgm:pt>
    <dgm:pt modelId="{88EA601B-1EF3-429D-AB65-CC0F1C8E32CF}" type="pres">
      <dgm:prSet presAssocID="{0B7A9002-2C47-4B8B-B4BF-D8E6C81402C9}" presName="linearFlow" presStyleCnt="0">
        <dgm:presLayoutVars>
          <dgm:dir/>
          <dgm:animLvl val="lvl"/>
          <dgm:resizeHandles val="exact"/>
        </dgm:presLayoutVars>
      </dgm:prSet>
      <dgm:spPr/>
    </dgm:pt>
    <dgm:pt modelId="{6E41CB1D-4F5B-4E80-8B78-E86F1C9D2C94}" type="pres">
      <dgm:prSet presAssocID="{72311462-4658-427A-AD90-EF25218A2EBD}" presName="composite" presStyleCnt="0"/>
      <dgm:spPr/>
    </dgm:pt>
    <dgm:pt modelId="{3CDC1F17-CF08-4940-9B00-3CFAD9528481}" type="pres">
      <dgm:prSet presAssocID="{72311462-4658-427A-AD90-EF25218A2EBD}" presName="parentText" presStyleLbl="alignNode1" presStyleIdx="0" presStyleCnt="4">
        <dgm:presLayoutVars>
          <dgm:chMax val="1"/>
          <dgm:bulletEnabled val="1"/>
        </dgm:presLayoutVars>
      </dgm:prSet>
      <dgm:spPr/>
    </dgm:pt>
    <dgm:pt modelId="{0290D589-463F-4D04-9654-3BB1B1B4C930}" type="pres">
      <dgm:prSet presAssocID="{72311462-4658-427A-AD90-EF25218A2EBD}" presName="descendantText" presStyleLbl="alignAcc1" presStyleIdx="0" presStyleCnt="4">
        <dgm:presLayoutVars>
          <dgm:bulletEnabled val="1"/>
        </dgm:presLayoutVars>
      </dgm:prSet>
      <dgm:spPr/>
    </dgm:pt>
    <dgm:pt modelId="{5101567B-DA53-4312-8125-30B4D983DE17}" type="pres">
      <dgm:prSet presAssocID="{A1F3C71E-E587-4E0C-B28C-DCE576E23867}" presName="sp" presStyleCnt="0"/>
      <dgm:spPr/>
    </dgm:pt>
    <dgm:pt modelId="{AB50C090-22B5-4350-8A34-CEA90940AD1B}" type="pres">
      <dgm:prSet presAssocID="{3FF7CDE8-4656-4D4B-8D21-E8713AD874F0}" presName="composite" presStyleCnt="0"/>
      <dgm:spPr/>
    </dgm:pt>
    <dgm:pt modelId="{8A23387E-A1B6-4907-8B10-7F01A49B8823}" type="pres">
      <dgm:prSet presAssocID="{3FF7CDE8-4656-4D4B-8D21-E8713AD874F0}" presName="parentText" presStyleLbl="alignNode1" presStyleIdx="1" presStyleCnt="4">
        <dgm:presLayoutVars>
          <dgm:chMax val="1"/>
          <dgm:bulletEnabled val="1"/>
        </dgm:presLayoutVars>
      </dgm:prSet>
      <dgm:spPr/>
    </dgm:pt>
    <dgm:pt modelId="{42B1FA31-CD70-47B7-B7F6-2F8197BE0E74}" type="pres">
      <dgm:prSet presAssocID="{3FF7CDE8-4656-4D4B-8D21-E8713AD874F0}" presName="descendantText" presStyleLbl="alignAcc1" presStyleIdx="1" presStyleCnt="4">
        <dgm:presLayoutVars>
          <dgm:bulletEnabled val="1"/>
        </dgm:presLayoutVars>
      </dgm:prSet>
      <dgm:spPr/>
    </dgm:pt>
    <dgm:pt modelId="{CECF5FAC-3D1C-4393-96C5-DEA2063414A0}" type="pres">
      <dgm:prSet presAssocID="{797F4561-B56B-4E33-8655-67AD64A52399}" presName="sp" presStyleCnt="0"/>
      <dgm:spPr/>
    </dgm:pt>
    <dgm:pt modelId="{8BFE2243-72C1-4CCD-A13D-BFDCA6911BCD}" type="pres">
      <dgm:prSet presAssocID="{C12A22CD-FA8A-4D90-AFED-4387D483AE6D}" presName="composite" presStyleCnt="0"/>
      <dgm:spPr/>
    </dgm:pt>
    <dgm:pt modelId="{71360216-0FA9-463B-8438-4C078CD55B2E}" type="pres">
      <dgm:prSet presAssocID="{C12A22CD-FA8A-4D90-AFED-4387D483AE6D}" presName="parentText" presStyleLbl="alignNode1" presStyleIdx="2" presStyleCnt="4">
        <dgm:presLayoutVars>
          <dgm:chMax val="1"/>
          <dgm:bulletEnabled val="1"/>
        </dgm:presLayoutVars>
      </dgm:prSet>
      <dgm:spPr/>
    </dgm:pt>
    <dgm:pt modelId="{120476E8-C8AA-4361-B9A6-38B211390D52}" type="pres">
      <dgm:prSet presAssocID="{C12A22CD-FA8A-4D90-AFED-4387D483AE6D}" presName="descendantText" presStyleLbl="alignAcc1" presStyleIdx="2" presStyleCnt="4">
        <dgm:presLayoutVars>
          <dgm:bulletEnabled val="1"/>
        </dgm:presLayoutVars>
      </dgm:prSet>
      <dgm:spPr/>
    </dgm:pt>
    <dgm:pt modelId="{59B62B39-8CBC-40C2-AFEB-97D090A0D960}" type="pres">
      <dgm:prSet presAssocID="{A04CD3F2-04FC-49D3-A726-1E7D52A9A8CE}" presName="sp" presStyleCnt="0"/>
      <dgm:spPr/>
    </dgm:pt>
    <dgm:pt modelId="{0F78538F-0FC7-420D-BBDD-C33D50E683EF}" type="pres">
      <dgm:prSet presAssocID="{F9EC670C-17B6-4CB6-94A4-478656857A78}" presName="composite" presStyleCnt="0"/>
      <dgm:spPr/>
    </dgm:pt>
    <dgm:pt modelId="{AF70AE88-70AA-44F7-A0F9-4F08468150FB}" type="pres">
      <dgm:prSet presAssocID="{F9EC670C-17B6-4CB6-94A4-478656857A78}" presName="parentText" presStyleLbl="alignNode1" presStyleIdx="3" presStyleCnt="4">
        <dgm:presLayoutVars>
          <dgm:chMax val="1"/>
          <dgm:bulletEnabled val="1"/>
        </dgm:presLayoutVars>
      </dgm:prSet>
      <dgm:spPr/>
    </dgm:pt>
    <dgm:pt modelId="{8431432F-0FE1-4F40-8229-D16EBBA36663}" type="pres">
      <dgm:prSet presAssocID="{F9EC670C-17B6-4CB6-94A4-478656857A78}" presName="descendantText" presStyleLbl="alignAcc1" presStyleIdx="3" presStyleCnt="4">
        <dgm:presLayoutVars>
          <dgm:bulletEnabled val="1"/>
        </dgm:presLayoutVars>
      </dgm:prSet>
      <dgm:spPr/>
    </dgm:pt>
  </dgm:ptLst>
  <dgm:cxnLst>
    <dgm:cxn modelId="{87230E04-7183-4EB0-ADD5-3382EEBCFBC9}" type="presOf" srcId="{E0877CEC-45FF-4311-AE0F-4A7BA0F97C1A}" destId="{0290D589-463F-4D04-9654-3BB1B1B4C930}" srcOrd="0" destOrd="1" presId="urn:microsoft.com/office/officeart/2005/8/layout/chevron2"/>
    <dgm:cxn modelId="{05D6C70D-047D-4BC8-9C38-66DD5BC47202}" type="presOf" srcId="{3FF7CDE8-4656-4D4B-8D21-E8713AD874F0}" destId="{8A23387E-A1B6-4907-8B10-7F01A49B8823}" srcOrd="0" destOrd="0" presId="urn:microsoft.com/office/officeart/2005/8/layout/chevron2"/>
    <dgm:cxn modelId="{B5813E1B-2DF5-4388-A667-70027770FDF2}" srcId="{C12A22CD-FA8A-4D90-AFED-4387D483AE6D}" destId="{A6BB471A-A64C-4EC8-81D9-0492FE4292FE}" srcOrd="1" destOrd="0" parTransId="{83B1DC21-F652-400F-914E-97B780DDA79F}" sibTransId="{5BC4C0EC-9CBC-4443-9F48-8739CD673734}"/>
    <dgm:cxn modelId="{B6BD7742-DCCC-40DD-9442-D33389EBA973}" type="presOf" srcId="{99F20051-46B4-4DA2-9873-BAC22A97F7D4}" destId="{8431432F-0FE1-4F40-8229-D16EBBA36663}" srcOrd="0" destOrd="0" presId="urn:microsoft.com/office/officeart/2005/8/layout/chevron2"/>
    <dgm:cxn modelId="{36C89B51-7CFB-4D16-BA07-4DCF48EF6DDF}" srcId="{F9EC670C-17B6-4CB6-94A4-478656857A78}" destId="{99F20051-46B4-4DA2-9873-BAC22A97F7D4}" srcOrd="0" destOrd="0" parTransId="{6C2CAE71-8FFC-44CE-B4BF-7EEE70C62678}" sibTransId="{3C68DBCF-7800-45ED-944D-A9C146087201}"/>
    <dgm:cxn modelId="{EDCD5F72-CF3B-403D-9A7C-ABBEACD79E7C}" type="presOf" srcId="{C12A22CD-FA8A-4D90-AFED-4387D483AE6D}" destId="{71360216-0FA9-463B-8438-4C078CD55B2E}" srcOrd="0" destOrd="0" presId="urn:microsoft.com/office/officeart/2005/8/layout/chevron2"/>
    <dgm:cxn modelId="{8C0D2E56-91E9-4C9D-BB13-2C8AB1A9F115}" type="presOf" srcId="{43D38AD5-DD58-4252-9CB5-689CECB29308}" destId="{42B1FA31-CD70-47B7-B7F6-2F8197BE0E74}" srcOrd="0" destOrd="0" presId="urn:microsoft.com/office/officeart/2005/8/layout/chevron2"/>
    <dgm:cxn modelId="{D0E3BE79-8325-4B5E-87B4-A46F2E1E6B4C}" type="presOf" srcId="{98D4A999-5867-432A-AB11-C8A96DE729C5}" destId="{42B1FA31-CD70-47B7-B7F6-2F8197BE0E74}" srcOrd="0" destOrd="1" presId="urn:microsoft.com/office/officeart/2005/8/layout/chevron2"/>
    <dgm:cxn modelId="{2027BE7E-C98E-4062-A90F-1636D716FF81}" type="presOf" srcId="{72311462-4658-427A-AD90-EF25218A2EBD}" destId="{3CDC1F17-CF08-4940-9B00-3CFAD9528481}" srcOrd="0" destOrd="0" presId="urn:microsoft.com/office/officeart/2005/8/layout/chevron2"/>
    <dgm:cxn modelId="{28607C7F-44B3-456F-852C-2FFB5456DC48}" type="presOf" srcId="{FA6A36A1-492B-413D-B4DA-EA4FC46BCE4F}" destId="{8431432F-0FE1-4F40-8229-D16EBBA36663}" srcOrd="0" destOrd="1" presId="urn:microsoft.com/office/officeart/2005/8/layout/chevron2"/>
    <dgm:cxn modelId="{857EF692-996B-4228-A7A5-FFF66EA97706}" srcId="{72311462-4658-427A-AD90-EF25218A2EBD}" destId="{E0877CEC-45FF-4311-AE0F-4A7BA0F97C1A}" srcOrd="1" destOrd="0" parTransId="{2AEFFDC7-153E-45B6-984C-78F35710F336}" sibTransId="{34177E14-922E-4E26-BB88-102C46F12764}"/>
    <dgm:cxn modelId="{C574B2A4-B716-464A-9A02-A28B4A9EA4DC}" srcId="{3FF7CDE8-4656-4D4B-8D21-E8713AD874F0}" destId="{98D4A999-5867-432A-AB11-C8A96DE729C5}" srcOrd="1" destOrd="0" parTransId="{8B0348AC-4135-4C96-AB75-7B82B3DB4CCF}" sibTransId="{F5D55BA1-234F-403E-8625-ADAFAA3165F0}"/>
    <dgm:cxn modelId="{157012B1-656F-4A8E-9FB0-DD3F9D8F97D6}" srcId="{C12A22CD-FA8A-4D90-AFED-4387D483AE6D}" destId="{A7B148C4-4AD4-433D-A9D0-E5C57344C561}" srcOrd="0" destOrd="0" parTransId="{50D4A7A2-0FEB-4381-AABE-E8F5C46AABF6}" sibTransId="{131093CE-7EFF-4CB3-BBB4-D146970E4AC8}"/>
    <dgm:cxn modelId="{C9CCA2B3-DBA8-4B74-8065-446F9DD1B9C2}" type="presOf" srcId="{F9EC670C-17B6-4CB6-94A4-478656857A78}" destId="{AF70AE88-70AA-44F7-A0F9-4F08468150FB}" srcOrd="0" destOrd="0" presId="urn:microsoft.com/office/officeart/2005/8/layout/chevron2"/>
    <dgm:cxn modelId="{D94166B7-0720-40A9-B436-54FB06F7964F}" srcId="{3FF7CDE8-4656-4D4B-8D21-E8713AD874F0}" destId="{43D38AD5-DD58-4252-9CB5-689CECB29308}" srcOrd="0" destOrd="0" parTransId="{BFCEDC48-DB3B-4310-B7BA-11AFD53BAFAB}" sibTransId="{E0818EA3-34FA-4F99-8308-8A14726F4566}"/>
    <dgm:cxn modelId="{EF1F03BA-97E5-453E-8419-0BA5EDD493C6}" srcId="{0B7A9002-2C47-4B8B-B4BF-D8E6C81402C9}" destId="{C12A22CD-FA8A-4D90-AFED-4387D483AE6D}" srcOrd="2" destOrd="0" parTransId="{E4253AF5-3C8B-48E8-A605-7B7FAD83A8C2}" sibTransId="{A04CD3F2-04FC-49D3-A726-1E7D52A9A8CE}"/>
    <dgm:cxn modelId="{34AB35C2-5A3A-4E7F-890B-AB903CDD7C7E}" type="presOf" srcId="{A7B148C4-4AD4-433D-A9D0-E5C57344C561}" destId="{120476E8-C8AA-4361-B9A6-38B211390D52}" srcOrd="0" destOrd="0" presId="urn:microsoft.com/office/officeart/2005/8/layout/chevron2"/>
    <dgm:cxn modelId="{6701E2C5-C88C-4959-9F7B-19B4A1AB8522}" srcId="{0B7A9002-2C47-4B8B-B4BF-D8E6C81402C9}" destId="{72311462-4658-427A-AD90-EF25218A2EBD}" srcOrd="0" destOrd="0" parTransId="{FEF5A421-2465-4C7A-B9E1-08D92B58DC5F}" sibTransId="{A1F3C71E-E587-4E0C-B28C-DCE576E23867}"/>
    <dgm:cxn modelId="{841738CD-AE26-462C-9961-3E619973FD02}" srcId="{F9EC670C-17B6-4CB6-94A4-478656857A78}" destId="{FA6A36A1-492B-413D-B4DA-EA4FC46BCE4F}" srcOrd="1" destOrd="0" parTransId="{FE66536F-9CCC-4DA6-B609-77397ED367AE}" sibTransId="{BAA8BABA-A1ED-4F66-943A-07F773A176C7}"/>
    <dgm:cxn modelId="{6B19BFD2-8E2D-4A51-BFCA-B38775856DC6}" type="presOf" srcId="{A6BB471A-A64C-4EC8-81D9-0492FE4292FE}" destId="{120476E8-C8AA-4361-B9A6-38B211390D52}" srcOrd="0" destOrd="1" presId="urn:microsoft.com/office/officeart/2005/8/layout/chevron2"/>
    <dgm:cxn modelId="{AAE2AFD4-6342-43AE-8B2D-41A31274C255}" srcId="{0B7A9002-2C47-4B8B-B4BF-D8E6C81402C9}" destId="{3FF7CDE8-4656-4D4B-8D21-E8713AD874F0}" srcOrd="1" destOrd="0" parTransId="{F70A5F59-9733-4468-BDA0-219BB7127C1D}" sibTransId="{797F4561-B56B-4E33-8655-67AD64A52399}"/>
    <dgm:cxn modelId="{5BA584DC-B4F7-4E60-B797-C8E268184CB2}" type="presOf" srcId="{DD99FF08-B4F7-4587-8850-0E75F1159EA4}" destId="{0290D589-463F-4D04-9654-3BB1B1B4C930}" srcOrd="0" destOrd="0" presId="urn:microsoft.com/office/officeart/2005/8/layout/chevron2"/>
    <dgm:cxn modelId="{704073DD-BFE2-473B-B9DB-D182AB967E18}" srcId="{0B7A9002-2C47-4B8B-B4BF-D8E6C81402C9}" destId="{F9EC670C-17B6-4CB6-94A4-478656857A78}" srcOrd="3" destOrd="0" parTransId="{EF386108-D799-4FAD-A8ED-F4A53B64044A}" sibTransId="{CE046858-09FC-4A7B-B9B0-ACD1AB77A82F}"/>
    <dgm:cxn modelId="{1BD463E5-9B66-4987-8BA9-87A3A07C20F3}" type="presOf" srcId="{0B7A9002-2C47-4B8B-B4BF-D8E6C81402C9}" destId="{88EA601B-1EF3-429D-AB65-CC0F1C8E32CF}" srcOrd="0" destOrd="0" presId="urn:microsoft.com/office/officeart/2005/8/layout/chevron2"/>
    <dgm:cxn modelId="{4C9B2CFA-8523-4AFF-9938-959255F4519A}" srcId="{72311462-4658-427A-AD90-EF25218A2EBD}" destId="{DD99FF08-B4F7-4587-8850-0E75F1159EA4}" srcOrd="0" destOrd="0" parTransId="{C980CBC3-4202-407B-A6D5-45BF6C13593A}" sibTransId="{8E2E06B4-BE56-4BD2-824F-227D1052E189}"/>
    <dgm:cxn modelId="{4F4D2145-07BB-467B-88D6-FFAEE70F369F}" type="presParOf" srcId="{88EA601B-1EF3-429D-AB65-CC0F1C8E32CF}" destId="{6E41CB1D-4F5B-4E80-8B78-E86F1C9D2C94}" srcOrd="0" destOrd="0" presId="urn:microsoft.com/office/officeart/2005/8/layout/chevron2"/>
    <dgm:cxn modelId="{923F0432-401A-4F6E-BA4A-DF7454EDA92C}" type="presParOf" srcId="{6E41CB1D-4F5B-4E80-8B78-E86F1C9D2C94}" destId="{3CDC1F17-CF08-4940-9B00-3CFAD9528481}" srcOrd="0" destOrd="0" presId="urn:microsoft.com/office/officeart/2005/8/layout/chevron2"/>
    <dgm:cxn modelId="{F6AEB97E-8A90-4109-922A-983B43CEC923}" type="presParOf" srcId="{6E41CB1D-4F5B-4E80-8B78-E86F1C9D2C94}" destId="{0290D589-463F-4D04-9654-3BB1B1B4C930}" srcOrd="1" destOrd="0" presId="urn:microsoft.com/office/officeart/2005/8/layout/chevron2"/>
    <dgm:cxn modelId="{A0259653-0231-4872-8FF3-59F789B5591C}" type="presParOf" srcId="{88EA601B-1EF3-429D-AB65-CC0F1C8E32CF}" destId="{5101567B-DA53-4312-8125-30B4D983DE17}" srcOrd="1" destOrd="0" presId="urn:microsoft.com/office/officeart/2005/8/layout/chevron2"/>
    <dgm:cxn modelId="{3BCF076F-3050-4FA9-B35A-E9AF54949E2F}" type="presParOf" srcId="{88EA601B-1EF3-429D-AB65-CC0F1C8E32CF}" destId="{AB50C090-22B5-4350-8A34-CEA90940AD1B}" srcOrd="2" destOrd="0" presId="urn:microsoft.com/office/officeart/2005/8/layout/chevron2"/>
    <dgm:cxn modelId="{721195DA-28CE-4F58-9329-B52BD40196FD}" type="presParOf" srcId="{AB50C090-22B5-4350-8A34-CEA90940AD1B}" destId="{8A23387E-A1B6-4907-8B10-7F01A49B8823}" srcOrd="0" destOrd="0" presId="urn:microsoft.com/office/officeart/2005/8/layout/chevron2"/>
    <dgm:cxn modelId="{FB1507F7-B77C-4A1E-97FC-9FD4144C510B}" type="presParOf" srcId="{AB50C090-22B5-4350-8A34-CEA90940AD1B}" destId="{42B1FA31-CD70-47B7-B7F6-2F8197BE0E74}" srcOrd="1" destOrd="0" presId="urn:microsoft.com/office/officeart/2005/8/layout/chevron2"/>
    <dgm:cxn modelId="{AE2CAF6D-6A3A-4559-98A4-410DBC9BBD0F}" type="presParOf" srcId="{88EA601B-1EF3-429D-AB65-CC0F1C8E32CF}" destId="{CECF5FAC-3D1C-4393-96C5-DEA2063414A0}" srcOrd="3" destOrd="0" presId="urn:microsoft.com/office/officeart/2005/8/layout/chevron2"/>
    <dgm:cxn modelId="{70AC8117-D629-4C95-B059-12BE49CA73B4}" type="presParOf" srcId="{88EA601B-1EF3-429D-AB65-CC0F1C8E32CF}" destId="{8BFE2243-72C1-4CCD-A13D-BFDCA6911BCD}" srcOrd="4" destOrd="0" presId="urn:microsoft.com/office/officeart/2005/8/layout/chevron2"/>
    <dgm:cxn modelId="{CAD32BD0-DCA0-404B-8AFD-93F4D90A2899}" type="presParOf" srcId="{8BFE2243-72C1-4CCD-A13D-BFDCA6911BCD}" destId="{71360216-0FA9-463B-8438-4C078CD55B2E}" srcOrd="0" destOrd="0" presId="urn:microsoft.com/office/officeart/2005/8/layout/chevron2"/>
    <dgm:cxn modelId="{96B4DE78-AA74-4FC6-B658-588529CC2680}" type="presParOf" srcId="{8BFE2243-72C1-4CCD-A13D-BFDCA6911BCD}" destId="{120476E8-C8AA-4361-B9A6-38B211390D52}" srcOrd="1" destOrd="0" presId="urn:microsoft.com/office/officeart/2005/8/layout/chevron2"/>
    <dgm:cxn modelId="{2B1361E1-ADAD-4C48-A1A9-06FAE3FBD216}" type="presParOf" srcId="{88EA601B-1EF3-429D-AB65-CC0F1C8E32CF}" destId="{59B62B39-8CBC-40C2-AFEB-97D090A0D960}" srcOrd="5" destOrd="0" presId="urn:microsoft.com/office/officeart/2005/8/layout/chevron2"/>
    <dgm:cxn modelId="{CC2B6C7B-9BA8-49B4-9C25-71D6FD24C939}" type="presParOf" srcId="{88EA601B-1EF3-429D-AB65-CC0F1C8E32CF}" destId="{0F78538F-0FC7-420D-BBDD-C33D50E683EF}" srcOrd="6" destOrd="0" presId="urn:microsoft.com/office/officeart/2005/8/layout/chevron2"/>
    <dgm:cxn modelId="{F4219668-4886-4B38-B2E8-07235791B4F9}" type="presParOf" srcId="{0F78538F-0FC7-420D-BBDD-C33D50E683EF}" destId="{AF70AE88-70AA-44F7-A0F9-4F08468150FB}" srcOrd="0" destOrd="0" presId="urn:microsoft.com/office/officeart/2005/8/layout/chevron2"/>
    <dgm:cxn modelId="{B99B68CC-864C-45E7-8BB6-D3F3C2BA5BC4}" type="presParOf" srcId="{0F78538F-0FC7-420D-BBDD-C33D50E683EF}" destId="{8431432F-0FE1-4F40-8229-D16EBBA3666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80566E-4F94-48EF-8D30-8A416325A9A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74BE046-4833-4055-8D64-DF5D2D470C32}">
      <dgm:prSet/>
      <dgm:spPr/>
      <dgm:t>
        <a:bodyPr/>
        <a:lstStyle/>
        <a:p>
          <a:pPr>
            <a:lnSpc>
              <a:spcPct val="100000"/>
            </a:lnSpc>
          </a:pPr>
          <a:r>
            <a:rPr lang="en-US"/>
            <a:t>Driver is relieved from careful acceleration, deceleration and braking in congested traffics.</a:t>
          </a:r>
        </a:p>
      </dgm:t>
    </dgm:pt>
    <dgm:pt modelId="{F434C3A1-E04F-4DB0-A515-6EDBC632C154}" type="parTrans" cxnId="{524EE2C5-B381-4761-922B-ABCFD261864D}">
      <dgm:prSet/>
      <dgm:spPr/>
      <dgm:t>
        <a:bodyPr/>
        <a:lstStyle/>
        <a:p>
          <a:endParaRPr lang="en-US"/>
        </a:p>
      </dgm:t>
    </dgm:pt>
    <dgm:pt modelId="{0005F716-3AF6-4028-A0BE-837ACDA2BBFA}" type="sibTrans" cxnId="{524EE2C5-B381-4761-922B-ABCFD261864D}">
      <dgm:prSet/>
      <dgm:spPr/>
      <dgm:t>
        <a:bodyPr/>
        <a:lstStyle/>
        <a:p>
          <a:pPr>
            <a:lnSpc>
              <a:spcPct val="100000"/>
            </a:lnSpc>
          </a:pPr>
          <a:endParaRPr lang="en-US"/>
        </a:p>
      </dgm:t>
    </dgm:pt>
    <dgm:pt modelId="{617C23E2-409E-4759-AFFD-8A5DC1F96B55}">
      <dgm:prSet/>
      <dgm:spPr/>
      <dgm:t>
        <a:bodyPr/>
        <a:lstStyle/>
        <a:p>
          <a:pPr>
            <a:lnSpc>
              <a:spcPct val="100000"/>
            </a:lnSpc>
          </a:pPr>
          <a:r>
            <a:rPr lang="en-US"/>
            <a:t>Accidents can be reduced.</a:t>
          </a:r>
        </a:p>
      </dgm:t>
    </dgm:pt>
    <dgm:pt modelId="{CE9F1F56-0AD3-4D76-AB9A-6B07423A6202}" type="parTrans" cxnId="{CCCA74A3-4D97-44F7-89A0-FBEDC982BBF6}">
      <dgm:prSet/>
      <dgm:spPr/>
      <dgm:t>
        <a:bodyPr/>
        <a:lstStyle/>
        <a:p>
          <a:endParaRPr lang="en-US"/>
        </a:p>
      </dgm:t>
    </dgm:pt>
    <dgm:pt modelId="{8B6B357C-FBFC-48EC-A096-85DBAF435E6E}" type="sibTrans" cxnId="{CCCA74A3-4D97-44F7-89A0-FBEDC982BBF6}">
      <dgm:prSet/>
      <dgm:spPr/>
      <dgm:t>
        <a:bodyPr/>
        <a:lstStyle/>
        <a:p>
          <a:pPr>
            <a:lnSpc>
              <a:spcPct val="100000"/>
            </a:lnSpc>
          </a:pPr>
          <a:endParaRPr lang="en-US"/>
        </a:p>
      </dgm:t>
    </dgm:pt>
    <dgm:pt modelId="{DD855959-E5D8-44FD-AB46-95BA9024422A}">
      <dgm:prSet/>
      <dgm:spPr/>
      <dgm:t>
        <a:bodyPr/>
        <a:lstStyle/>
        <a:p>
          <a:pPr>
            <a:lnSpc>
              <a:spcPct val="100000"/>
            </a:lnSpc>
          </a:pPr>
          <a:r>
            <a:rPr lang="en-US"/>
            <a:t>It’s very useful for long driving.</a:t>
          </a:r>
        </a:p>
      </dgm:t>
    </dgm:pt>
    <dgm:pt modelId="{47CACCA5-4495-4D82-8331-D847D46B6B3E}" type="parTrans" cxnId="{5F232EAF-0C08-4296-9E37-F1E5820813BF}">
      <dgm:prSet/>
      <dgm:spPr/>
      <dgm:t>
        <a:bodyPr/>
        <a:lstStyle/>
        <a:p>
          <a:endParaRPr lang="en-US"/>
        </a:p>
      </dgm:t>
    </dgm:pt>
    <dgm:pt modelId="{0DECEAC8-8D1A-4843-9D81-F0BFF526FED6}" type="sibTrans" cxnId="{5F232EAF-0C08-4296-9E37-F1E5820813BF}">
      <dgm:prSet/>
      <dgm:spPr/>
      <dgm:t>
        <a:bodyPr/>
        <a:lstStyle/>
        <a:p>
          <a:pPr>
            <a:lnSpc>
              <a:spcPct val="100000"/>
            </a:lnSpc>
          </a:pPr>
          <a:endParaRPr lang="en-US"/>
        </a:p>
      </dgm:t>
    </dgm:pt>
    <dgm:pt modelId="{4A75E47F-C133-4B41-88C1-B52D1723717D}">
      <dgm:prSet/>
      <dgm:spPr/>
      <dgm:t>
        <a:bodyPr/>
        <a:lstStyle/>
        <a:p>
          <a:pPr>
            <a:lnSpc>
              <a:spcPct val="100000"/>
            </a:lnSpc>
          </a:pPr>
          <a:r>
            <a:rPr lang="en-US"/>
            <a:t>Can avoid unconsciously violating speed limits.</a:t>
          </a:r>
        </a:p>
      </dgm:t>
    </dgm:pt>
    <dgm:pt modelId="{01CF2F57-34C4-4752-862D-E24F58A63CFE}" type="parTrans" cxnId="{E859ACDC-8F3A-487F-B896-404596D071DC}">
      <dgm:prSet/>
      <dgm:spPr/>
      <dgm:t>
        <a:bodyPr/>
        <a:lstStyle/>
        <a:p>
          <a:endParaRPr lang="en-US"/>
        </a:p>
      </dgm:t>
    </dgm:pt>
    <dgm:pt modelId="{45BD8718-8DAA-4DA0-8F5F-95779DFD3802}" type="sibTrans" cxnId="{E859ACDC-8F3A-487F-B896-404596D071DC}">
      <dgm:prSet/>
      <dgm:spPr/>
      <dgm:t>
        <a:bodyPr/>
        <a:lstStyle/>
        <a:p>
          <a:pPr>
            <a:lnSpc>
              <a:spcPct val="100000"/>
            </a:lnSpc>
          </a:pPr>
          <a:endParaRPr lang="en-US"/>
        </a:p>
      </dgm:t>
    </dgm:pt>
    <dgm:pt modelId="{4EF95B96-A8E7-4033-AA7A-5A622095E003}">
      <dgm:prSet/>
      <dgm:spPr/>
      <dgm:t>
        <a:bodyPr/>
        <a:lstStyle/>
        <a:p>
          <a:pPr>
            <a:lnSpc>
              <a:spcPct val="100000"/>
            </a:lnSpc>
          </a:pPr>
          <a:r>
            <a:rPr lang="en-US"/>
            <a:t>Increased fuel efficiency.</a:t>
          </a:r>
        </a:p>
      </dgm:t>
    </dgm:pt>
    <dgm:pt modelId="{6A1951E7-DF0D-447F-B7B6-07435AB917B6}" type="parTrans" cxnId="{72C18BEE-D2DC-4B1D-8503-A13CFFA60548}">
      <dgm:prSet/>
      <dgm:spPr/>
      <dgm:t>
        <a:bodyPr/>
        <a:lstStyle/>
        <a:p>
          <a:endParaRPr lang="en-US"/>
        </a:p>
      </dgm:t>
    </dgm:pt>
    <dgm:pt modelId="{C9ECED41-76DD-4507-A70F-EDC176DAC113}" type="sibTrans" cxnId="{72C18BEE-D2DC-4B1D-8503-A13CFFA60548}">
      <dgm:prSet/>
      <dgm:spPr/>
      <dgm:t>
        <a:bodyPr/>
        <a:lstStyle/>
        <a:p>
          <a:endParaRPr lang="en-US"/>
        </a:p>
      </dgm:t>
    </dgm:pt>
    <dgm:pt modelId="{68C1BD4C-3CDC-4A42-9454-C73230365313}" type="pres">
      <dgm:prSet presAssocID="{6E80566E-4F94-48EF-8D30-8A416325A9A9}" presName="root" presStyleCnt="0">
        <dgm:presLayoutVars>
          <dgm:dir/>
          <dgm:resizeHandles val="exact"/>
        </dgm:presLayoutVars>
      </dgm:prSet>
      <dgm:spPr/>
    </dgm:pt>
    <dgm:pt modelId="{543F0764-B691-47E4-B234-7D13403626F6}" type="pres">
      <dgm:prSet presAssocID="{6E80566E-4F94-48EF-8D30-8A416325A9A9}" presName="container" presStyleCnt="0">
        <dgm:presLayoutVars>
          <dgm:dir/>
          <dgm:resizeHandles val="exact"/>
        </dgm:presLayoutVars>
      </dgm:prSet>
      <dgm:spPr/>
    </dgm:pt>
    <dgm:pt modelId="{FBF64A1B-5CFF-4CE1-838F-FE409D0B0C10}" type="pres">
      <dgm:prSet presAssocID="{F74BE046-4833-4055-8D64-DF5D2D470C32}" presName="compNode" presStyleCnt="0"/>
      <dgm:spPr/>
    </dgm:pt>
    <dgm:pt modelId="{6911463E-43A8-4A3F-9C38-62C4F235B91A}" type="pres">
      <dgm:prSet presAssocID="{F74BE046-4833-4055-8D64-DF5D2D470C32}" presName="iconBgRect" presStyleLbl="bgShp" presStyleIdx="0" presStyleCnt="5"/>
      <dgm:spPr/>
    </dgm:pt>
    <dgm:pt modelId="{24806657-105A-4397-B858-E6AB03C0EE8B}" type="pres">
      <dgm:prSet presAssocID="{F74BE046-4833-4055-8D64-DF5D2D470C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lectric Car"/>
        </a:ext>
      </dgm:extLst>
    </dgm:pt>
    <dgm:pt modelId="{CCB66027-C9CF-4879-BF91-21C57BD43D1C}" type="pres">
      <dgm:prSet presAssocID="{F74BE046-4833-4055-8D64-DF5D2D470C32}" presName="spaceRect" presStyleCnt="0"/>
      <dgm:spPr/>
    </dgm:pt>
    <dgm:pt modelId="{F9973896-11F1-4538-879B-D7B5EE51AF8F}" type="pres">
      <dgm:prSet presAssocID="{F74BE046-4833-4055-8D64-DF5D2D470C32}" presName="textRect" presStyleLbl="revTx" presStyleIdx="0" presStyleCnt="5">
        <dgm:presLayoutVars>
          <dgm:chMax val="1"/>
          <dgm:chPref val="1"/>
        </dgm:presLayoutVars>
      </dgm:prSet>
      <dgm:spPr/>
    </dgm:pt>
    <dgm:pt modelId="{3726C54C-F261-4231-9BAB-24B0E08FB40B}" type="pres">
      <dgm:prSet presAssocID="{0005F716-3AF6-4028-A0BE-837ACDA2BBFA}" presName="sibTrans" presStyleLbl="sibTrans2D1" presStyleIdx="0" presStyleCnt="0"/>
      <dgm:spPr/>
    </dgm:pt>
    <dgm:pt modelId="{31B19212-6413-490A-A576-7101B2F01E5C}" type="pres">
      <dgm:prSet presAssocID="{617C23E2-409E-4759-AFFD-8A5DC1F96B55}" presName="compNode" presStyleCnt="0"/>
      <dgm:spPr/>
    </dgm:pt>
    <dgm:pt modelId="{6E0E7494-4858-4AC8-B09D-44E746A124A5}" type="pres">
      <dgm:prSet presAssocID="{617C23E2-409E-4759-AFFD-8A5DC1F96B55}" presName="iconBgRect" presStyleLbl="bgShp" presStyleIdx="1" presStyleCnt="5"/>
      <dgm:spPr/>
    </dgm:pt>
    <dgm:pt modelId="{93586BFB-2677-440D-95E2-AA5013079C3B}" type="pres">
      <dgm:prSet presAssocID="{617C23E2-409E-4759-AFFD-8A5DC1F96B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struction Worker"/>
        </a:ext>
      </dgm:extLst>
    </dgm:pt>
    <dgm:pt modelId="{0EAD62F8-AC3B-4B30-A244-C39345FA60C9}" type="pres">
      <dgm:prSet presAssocID="{617C23E2-409E-4759-AFFD-8A5DC1F96B55}" presName="spaceRect" presStyleCnt="0"/>
      <dgm:spPr/>
    </dgm:pt>
    <dgm:pt modelId="{30348022-B9A5-4F8A-AF04-00E823E9A5A9}" type="pres">
      <dgm:prSet presAssocID="{617C23E2-409E-4759-AFFD-8A5DC1F96B55}" presName="textRect" presStyleLbl="revTx" presStyleIdx="1" presStyleCnt="5">
        <dgm:presLayoutVars>
          <dgm:chMax val="1"/>
          <dgm:chPref val="1"/>
        </dgm:presLayoutVars>
      </dgm:prSet>
      <dgm:spPr/>
    </dgm:pt>
    <dgm:pt modelId="{9048FE7A-EA7B-4C8E-A993-8F952B5FD451}" type="pres">
      <dgm:prSet presAssocID="{8B6B357C-FBFC-48EC-A096-85DBAF435E6E}" presName="sibTrans" presStyleLbl="sibTrans2D1" presStyleIdx="0" presStyleCnt="0"/>
      <dgm:spPr/>
    </dgm:pt>
    <dgm:pt modelId="{3C7212EF-764F-49BC-836E-24BF35FB2097}" type="pres">
      <dgm:prSet presAssocID="{DD855959-E5D8-44FD-AB46-95BA9024422A}" presName="compNode" presStyleCnt="0"/>
      <dgm:spPr/>
    </dgm:pt>
    <dgm:pt modelId="{E0C167D9-AEA5-4A3E-BB60-930C4990E015}" type="pres">
      <dgm:prSet presAssocID="{DD855959-E5D8-44FD-AB46-95BA9024422A}" presName="iconBgRect" presStyleLbl="bgShp" presStyleIdx="2" presStyleCnt="5"/>
      <dgm:spPr/>
    </dgm:pt>
    <dgm:pt modelId="{EF78F5B5-4414-4A3C-AE5E-5604B5DEAF67}" type="pres">
      <dgm:prSet presAssocID="{DD855959-E5D8-44FD-AB46-95BA902442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7457AC0B-ACBF-4E26-B1DC-C6A77A7A9A97}" type="pres">
      <dgm:prSet presAssocID="{DD855959-E5D8-44FD-AB46-95BA9024422A}" presName="spaceRect" presStyleCnt="0"/>
      <dgm:spPr/>
    </dgm:pt>
    <dgm:pt modelId="{6040513F-1B0F-4D23-85F8-BBA65CEA726F}" type="pres">
      <dgm:prSet presAssocID="{DD855959-E5D8-44FD-AB46-95BA9024422A}" presName="textRect" presStyleLbl="revTx" presStyleIdx="2" presStyleCnt="5">
        <dgm:presLayoutVars>
          <dgm:chMax val="1"/>
          <dgm:chPref val="1"/>
        </dgm:presLayoutVars>
      </dgm:prSet>
      <dgm:spPr/>
    </dgm:pt>
    <dgm:pt modelId="{7EF40B70-B82D-42A1-8236-B5E9335DF422}" type="pres">
      <dgm:prSet presAssocID="{0DECEAC8-8D1A-4843-9D81-F0BFF526FED6}" presName="sibTrans" presStyleLbl="sibTrans2D1" presStyleIdx="0" presStyleCnt="0"/>
      <dgm:spPr/>
    </dgm:pt>
    <dgm:pt modelId="{7397F948-4B6C-4192-A6B9-A19FEC0685D4}" type="pres">
      <dgm:prSet presAssocID="{4A75E47F-C133-4B41-88C1-B52D1723717D}" presName="compNode" presStyleCnt="0"/>
      <dgm:spPr/>
    </dgm:pt>
    <dgm:pt modelId="{7F2663CD-ECC2-406A-9D88-5511312AA516}" type="pres">
      <dgm:prSet presAssocID="{4A75E47F-C133-4B41-88C1-B52D1723717D}" presName="iconBgRect" presStyleLbl="bgShp" presStyleIdx="3" presStyleCnt="5"/>
      <dgm:spPr/>
    </dgm:pt>
    <dgm:pt modelId="{F13E3C4A-8AEC-44FA-B2A9-95DD19FED75A}" type="pres">
      <dgm:prSet presAssocID="{4A75E47F-C133-4B41-88C1-B52D1723717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DAEDC50F-FC26-4B5D-B6FC-3873C2A90F5A}" type="pres">
      <dgm:prSet presAssocID="{4A75E47F-C133-4B41-88C1-B52D1723717D}" presName="spaceRect" presStyleCnt="0"/>
      <dgm:spPr/>
    </dgm:pt>
    <dgm:pt modelId="{3FAD8DEC-85B1-41A9-A1BE-2E80AC0EC927}" type="pres">
      <dgm:prSet presAssocID="{4A75E47F-C133-4B41-88C1-B52D1723717D}" presName="textRect" presStyleLbl="revTx" presStyleIdx="3" presStyleCnt="5">
        <dgm:presLayoutVars>
          <dgm:chMax val="1"/>
          <dgm:chPref val="1"/>
        </dgm:presLayoutVars>
      </dgm:prSet>
      <dgm:spPr/>
    </dgm:pt>
    <dgm:pt modelId="{F3D7C3FA-D9D3-4E9C-9C45-A2D86A80FF85}" type="pres">
      <dgm:prSet presAssocID="{45BD8718-8DAA-4DA0-8F5F-95779DFD3802}" presName="sibTrans" presStyleLbl="sibTrans2D1" presStyleIdx="0" presStyleCnt="0"/>
      <dgm:spPr/>
    </dgm:pt>
    <dgm:pt modelId="{BED0C4B3-8C6A-463F-A6D9-52EC72489CA4}" type="pres">
      <dgm:prSet presAssocID="{4EF95B96-A8E7-4033-AA7A-5A622095E003}" presName="compNode" presStyleCnt="0"/>
      <dgm:spPr/>
    </dgm:pt>
    <dgm:pt modelId="{1165F413-5CF0-4D27-895F-584A6422B9AE}" type="pres">
      <dgm:prSet presAssocID="{4EF95B96-A8E7-4033-AA7A-5A622095E003}" presName="iconBgRect" presStyleLbl="bgShp" presStyleIdx="4" presStyleCnt="5"/>
      <dgm:spPr/>
    </dgm:pt>
    <dgm:pt modelId="{A4BAC1EE-9D63-49F1-B055-15723E3AFCC7}" type="pres">
      <dgm:prSet presAssocID="{4EF95B96-A8E7-4033-AA7A-5A622095E0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uge"/>
        </a:ext>
      </dgm:extLst>
    </dgm:pt>
    <dgm:pt modelId="{26EBD05D-4DFA-4ECF-8807-2752660D7921}" type="pres">
      <dgm:prSet presAssocID="{4EF95B96-A8E7-4033-AA7A-5A622095E003}" presName="spaceRect" presStyleCnt="0"/>
      <dgm:spPr/>
    </dgm:pt>
    <dgm:pt modelId="{E661FD0E-A090-4839-A5AC-009F5713EE95}" type="pres">
      <dgm:prSet presAssocID="{4EF95B96-A8E7-4033-AA7A-5A622095E003}" presName="textRect" presStyleLbl="revTx" presStyleIdx="4" presStyleCnt="5">
        <dgm:presLayoutVars>
          <dgm:chMax val="1"/>
          <dgm:chPref val="1"/>
        </dgm:presLayoutVars>
      </dgm:prSet>
      <dgm:spPr/>
    </dgm:pt>
  </dgm:ptLst>
  <dgm:cxnLst>
    <dgm:cxn modelId="{8AE55333-6314-4AF2-B7A5-0990D811078A}" type="presOf" srcId="{0DECEAC8-8D1A-4843-9D81-F0BFF526FED6}" destId="{7EF40B70-B82D-42A1-8236-B5E9335DF422}" srcOrd="0" destOrd="0" presId="urn:microsoft.com/office/officeart/2018/2/layout/IconCircleList"/>
    <dgm:cxn modelId="{754ED039-87E0-4EDB-B9E9-942343EA86BB}" type="presOf" srcId="{0005F716-3AF6-4028-A0BE-837ACDA2BBFA}" destId="{3726C54C-F261-4231-9BAB-24B0E08FB40B}" srcOrd="0" destOrd="0" presId="urn:microsoft.com/office/officeart/2018/2/layout/IconCircleList"/>
    <dgm:cxn modelId="{EE7D2D5E-7213-42EA-9D11-43F6C1E8DD27}" type="presOf" srcId="{45BD8718-8DAA-4DA0-8F5F-95779DFD3802}" destId="{F3D7C3FA-D9D3-4E9C-9C45-A2D86A80FF85}" srcOrd="0" destOrd="0" presId="urn:microsoft.com/office/officeart/2018/2/layout/IconCircleList"/>
    <dgm:cxn modelId="{D584D14B-9B14-433C-B037-9A7B6023C610}" type="presOf" srcId="{617C23E2-409E-4759-AFFD-8A5DC1F96B55}" destId="{30348022-B9A5-4F8A-AF04-00E823E9A5A9}" srcOrd="0" destOrd="0" presId="urn:microsoft.com/office/officeart/2018/2/layout/IconCircleList"/>
    <dgm:cxn modelId="{AD54B686-A398-4222-BBF4-76AB00E171DF}" type="presOf" srcId="{4EF95B96-A8E7-4033-AA7A-5A622095E003}" destId="{E661FD0E-A090-4839-A5AC-009F5713EE95}" srcOrd="0" destOrd="0" presId="urn:microsoft.com/office/officeart/2018/2/layout/IconCircleList"/>
    <dgm:cxn modelId="{231F269E-66DA-4A3E-962F-5ACBB67BD868}" type="presOf" srcId="{6E80566E-4F94-48EF-8D30-8A416325A9A9}" destId="{68C1BD4C-3CDC-4A42-9454-C73230365313}" srcOrd="0" destOrd="0" presId="urn:microsoft.com/office/officeart/2018/2/layout/IconCircleList"/>
    <dgm:cxn modelId="{CCCA74A3-4D97-44F7-89A0-FBEDC982BBF6}" srcId="{6E80566E-4F94-48EF-8D30-8A416325A9A9}" destId="{617C23E2-409E-4759-AFFD-8A5DC1F96B55}" srcOrd="1" destOrd="0" parTransId="{CE9F1F56-0AD3-4D76-AB9A-6B07423A6202}" sibTransId="{8B6B357C-FBFC-48EC-A096-85DBAF435E6E}"/>
    <dgm:cxn modelId="{5F232EAF-0C08-4296-9E37-F1E5820813BF}" srcId="{6E80566E-4F94-48EF-8D30-8A416325A9A9}" destId="{DD855959-E5D8-44FD-AB46-95BA9024422A}" srcOrd="2" destOrd="0" parTransId="{47CACCA5-4495-4D82-8331-D847D46B6B3E}" sibTransId="{0DECEAC8-8D1A-4843-9D81-F0BFF526FED6}"/>
    <dgm:cxn modelId="{524EE2C5-B381-4761-922B-ABCFD261864D}" srcId="{6E80566E-4F94-48EF-8D30-8A416325A9A9}" destId="{F74BE046-4833-4055-8D64-DF5D2D470C32}" srcOrd="0" destOrd="0" parTransId="{F434C3A1-E04F-4DB0-A515-6EDBC632C154}" sibTransId="{0005F716-3AF6-4028-A0BE-837ACDA2BBFA}"/>
    <dgm:cxn modelId="{61B5D9D9-2B12-41C2-B24B-5C246109C44D}" type="presOf" srcId="{F74BE046-4833-4055-8D64-DF5D2D470C32}" destId="{F9973896-11F1-4538-879B-D7B5EE51AF8F}" srcOrd="0" destOrd="0" presId="urn:microsoft.com/office/officeart/2018/2/layout/IconCircleList"/>
    <dgm:cxn modelId="{E859ACDC-8F3A-487F-B896-404596D071DC}" srcId="{6E80566E-4F94-48EF-8D30-8A416325A9A9}" destId="{4A75E47F-C133-4B41-88C1-B52D1723717D}" srcOrd="3" destOrd="0" parTransId="{01CF2F57-34C4-4752-862D-E24F58A63CFE}" sibTransId="{45BD8718-8DAA-4DA0-8F5F-95779DFD3802}"/>
    <dgm:cxn modelId="{68EAACE8-0CB1-4A72-8304-199E3A055DC0}" type="presOf" srcId="{4A75E47F-C133-4B41-88C1-B52D1723717D}" destId="{3FAD8DEC-85B1-41A9-A1BE-2E80AC0EC927}" srcOrd="0" destOrd="0" presId="urn:microsoft.com/office/officeart/2018/2/layout/IconCircleList"/>
    <dgm:cxn modelId="{04843EEB-8C89-4314-979A-C7655903E533}" type="presOf" srcId="{DD855959-E5D8-44FD-AB46-95BA9024422A}" destId="{6040513F-1B0F-4D23-85F8-BBA65CEA726F}" srcOrd="0" destOrd="0" presId="urn:microsoft.com/office/officeart/2018/2/layout/IconCircleList"/>
    <dgm:cxn modelId="{72C18BEE-D2DC-4B1D-8503-A13CFFA60548}" srcId="{6E80566E-4F94-48EF-8D30-8A416325A9A9}" destId="{4EF95B96-A8E7-4033-AA7A-5A622095E003}" srcOrd="4" destOrd="0" parTransId="{6A1951E7-DF0D-447F-B7B6-07435AB917B6}" sibTransId="{C9ECED41-76DD-4507-A70F-EDC176DAC113}"/>
    <dgm:cxn modelId="{8CEEA4FB-C11A-46E8-9B1D-271EDA402913}" type="presOf" srcId="{8B6B357C-FBFC-48EC-A096-85DBAF435E6E}" destId="{9048FE7A-EA7B-4C8E-A993-8F952B5FD451}" srcOrd="0" destOrd="0" presId="urn:microsoft.com/office/officeart/2018/2/layout/IconCircleList"/>
    <dgm:cxn modelId="{15A5E932-F118-42C2-A9B4-923C61AFA3AA}" type="presParOf" srcId="{68C1BD4C-3CDC-4A42-9454-C73230365313}" destId="{543F0764-B691-47E4-B234-7D13403626F6}" srcOrd="0" destOrd="0" presId="urn:microsoft.com/office/officeart/2018/2/layout/IconCircleList"/>
    <dgm:cxn modelId="{9B419647-A15F-4300-A7B8-0215791375F0}" type="presParOf" srcId="{543F0764-B691-47E4-B234-7D13403626F6}" destId="{FBF64A1B-5CFF-4CE1-838F-FE409D0B0C10}" srcOrd="0" destOrd="0" presId="urn:microsoft.com/office/officeart/2018/2/layout/IconCircleList"/>
    <dgm:cxn modelId="{3F120DE4-F39E-4D87-A7FD-EB0DECEC6D2A}" type="presParOf" srcId="{FBF64A1B-5CFF-4CE1-838F-FE409D0B0C10}" destId="{6911463E-43A8-4A3F-9C38-62C4F235B91A}" srcOrd="0" destOrd="0" presId="urn:microsoft.com/office/officeart/2018/2/layout/IconCircleList"/>
    <dgm:cxn modelId="{E1E6602C-1144-4EF5-9242-135C405B2492}" type="presParOf" srcId="{FBF64A1B-5CFF-4CE1-838F-FE409D0B0C10}" destId="{24806657-105A-4397-B858-E6AB03C0EE8B}" srcOrd="1" destOrd="0" presId="urn:microsoft.com/office/officeart/2018/2/layout/IconCircleList"/>
    <dgm:cxn modelId="{4E1D1D85-37C4-4238-8338-5F75A1AC2D1E}" type="presParOf" srcId="{FBF64A1B-5CFF-4CE1-838F-FE409D0B0C10}" destId="{CCB66027-C9CF-4879-BF91-21C57BD43D1C}" srcOrd="2" destOrd="0" presId="urn:microsoft.com/office/officeart/2018/2/layout/IconCircleList"/>
    <dgm:cxn modelId="{CD65AEEE-B7A9-4752-8B55-37FBEB0D5B55}" type="presParOf" srcId="{FBF64A1B-5CFF-4CE1-838F-FE409D0B0C10}" destId="{F9973896-11F1-4538-879B-D7B5EE51AF8F}" srcOrd="3" destOrd="0" presId="urn:microsoft.com/office/officeart/2018/2/layout/IconCircleList"/>
    <dgm:cxn modelId="{50012BFE-9C67-44B7-9B3B-9EE4166D6D99}" type="presParOf" srcId="{543F0764-B691-47E4-B234-7D13403626F6}" destId="{3726C54C-F261-4231-9BAB-24B0E08FB40B}" srcOrd="1" destOrd="0" presId="urn:microsoft.com/office/officeart/2018/2/layout/IconCircleList"/>
    <dgm:cxn modelId="{C677A629-F1A5-4A40-A07D-D5A90F48D515}" type="presParOf" srcId="{543F0764-B691-47E4-B234-7D13403626F6}" destId="{31B19212-6413-490A-A576-7101B2F01E5C}" srcOrd="2" destOrd="0" presId="urn:microsoft.com/office/officeart/2018/2/layout/IconCircleList"/>
    <dgm:cxn modelId="{34ECE996-1C77-4794-AF59-5EA149B3E862}" type="presParOf" srcId="{31B19212-6413-490A-A576-7101B2F01E5C}" destId="{6E0E7494-4858-4AC8-B09D-44E746A124A5}" srcOrd="0" destOrd="0" presId="urn:microsoft.com/office/officeart/2018/2/layout/IconCircleList"/>
    <dgm:cxn modelId="{968F4826-883E-4E7F-BA4B-5B6C7A680665}" type="presParOf" srcId="{31B19212-6413-490A-A576-7101B2F01E5C}" destId="{93586BFB-2677-440D-95E2-AA5013079C3B}" srcOrd="1" destOrd="0" presId="urn:microsoft.com/office/officeart/2018/2/layout/IconCircleList"/>
    <dgm:cxn modelId="{ECA5FD9D-DD4D-477C-8EEC-6FAF6929E499}" type="presParOf" srcId="{31B19212-6413-490A-A576-7101B2F01E5C}" destId="{0EAD62F8-AC3B-4B30-A244-C39345FA60C9}" srcOrd="2" destOrd="0" presId="urn:microsoft.com/office/officeart/2018/2/layout/IconCircleList"/>
    <dgm:cxn modelId="{CBB6CE3D-A61C-4582-A5C3-095BE6F66A8F}" type="presParOf" srcId="{31B19212-6413-490A-A576-7101B2F01E5C}" destId="{30348022-B9A5-4F8A-AF04-00E823E9A5A9}" srcOrd="3" destOrd="0" presId="urn:microsoft.com/office/officeart/2018/2/layout/IconCircleList"/>
    <dgm:cxn modelId="{FDAF9678-3223-4B1D-92CE-0C63FD5C6838}" type="presParOf" srcId="{543F0764-B691-47E4-B234-7D13403626F6}" destId="{9048FE7A-EA7B-4C8E-A993-8F952B5FD451}" srcOrd="3" destOrd="0" presId="urn:microsoft.com/office/officeart/2018/2/layout/IconCircleList"/>
    <dgm:cxn modelId="{C722A6EC-EA4A-4769-9EF1-73CF55B3B6BC}" type="presParOf" srcId="{543F0764-B691-47E4-B234-7D13403626F6}" destId="{3C7212EF-764F-49BC-836E-24BF35FB2097}" srcOrd="4" destOrd="0" presId="urn:microsoft.com/office/officeart/2018/2/layout/IconCircleList"/>
    <dgm:cxn modelId="{B345762B-F0CB-4F01-A484-EE1ED914A9F0}" type="presParOf" srcId="{3C7212EF-764F-49BC-836E-24BF35FB2097}" destId="{E0C167D9-AEA5-4A3E-BB60-930C4990E015}" srcOrd="0" destOrd="0" presId="urn:microsoft.com/office/officeart/2018/2/layout/IconCircleList"/>
    <dgm:cxn modelId="{EA49A423-9C9D-4CD4-AA41-86AD63C3D71A}" type="presParOf" srcId="{3C7212EF-764F-49BC-836E-24BF35FB2097}" destId="{EF78F5B5-4414-4A3C-AE5E-5604B5DEAF67}" srcOrd="1" destOrd="0" presId="urn:microsoft.com/office/officeart/2018/2/layout/IconCircleList"/>
    <dgm:cxn modelId="{16754FBA-4CFA-4C7E-9093-0FF0F8DC03E5}" type="presParOf" srcId="{3C7212EF-764F-49BC-836E-24BF35FB2097}" destId="{7457AC0B-ACBF-4E26-B1DC-C6A77A7A9A97}" srcOrd="2" destOrd="0" presId="urn:microsoft.com/office/officeart/2018/2/layout/IconCircleList"/>
    <dgm:cxn modelId="{84EABAFF-6625-4BF8-A292-D151AFAA22E2}" type="presParOf" srcId="{3C7212EF-764F-49BC-836E-24BF35FB2097}" destId="{6040513F-1B0F-4D23-85F8-BBA65CEA726F}" srcOrd="3" destOrd="0" presId="urn:microsoft.com/office/officeart/2018/2/layout/IconCircleList"/>
    <dgm:cxn modelId="{CE8A735F-1AFA-49EF-8E11-C60340E2CFCE}" type="presParOf" srcId="{543F0764-B691-47E4-B234-7D13403626F6}" destId="{7EF40B70-B82D-42A1-8236-B5E9335DF422}" srcOrd="5" destOrd="0" presId="urn:microsoft.com/office/officeart/2018/2/layout/IconCircleList"/>
    <dgm:cxn modelId="{2E9926A4-DAAA-4E6D-AD1B-E2C563C37C0F}" type="presParOf" srcId="{543F0764-B691-47E4-B234-7D13403626F6}" destId="{7397F948-4B6C-4192-A6B9-A19FEC0685D4}" srcOrd="6" destOrd="0" presId="urn:microsoft.com/office/officeart/2018/2/layout/IconCircleList"/>
    <dgm:cxn modelId="{B683D63B-7C34-4F91-9661-455926A100FF}" type="presParOf" srcId="{7397F948-4B6C-4192-A6B9-A19FEC0685D4}" destId="{7F2663CD-ECC2-406A-9D88-5511312AA516}" srcOrd="0" destOrd="0" presId="urn:microsoft.com/office/officeart/2018/2/layout/IconCircleList"/>
    <dgm:cxn modelId="{81AACCC6-DE8A-444B-9963-2CFF59435A79}" type="presParOf" srcId="{7397F948-4B6C-4192-A6B9-A19FEC0685D4}" destId="{F13E3C4A-8AEC-44FA-B2A9-95DD19FED75A}" srcOrd="1" destOrd="0" presId="urn:microsoft.com/office/officeart/2018/2/layout/IconCircleList"/>
    <dgm:cxn modelId="{095D4842-AAF3-4CC4-811F-06C87B67009B}" type="presParOf" srcId="{7397F948-4B6C-4192-A6B9-A19FEC0685D4}" destId="{DAEDC50F-FC26-4B5D-B6FC-3873C2A90F5A}" srcOrd="2" destOrd="0" presId="urn:microsoft.com/office/officeart/2018/2/layout/IconCircleList"/>
    <dgm:cxn modelId="{7778E71B-767D-4536-855B-B67073515C83}" type="presParOf" srcId="{7397F948-4B6C-4192-A6B9-A19FEC0685D4}" destId="{3FAD8DEC-85B1-41A9-A1BE-2E80AC0EC927}" srcOrd="3" destOrd="0" presId="urn:microsoft.com/office/officeart/2018/2/layout/IconCircleList"/>
    <dgm:cxn modelId="{F8BA1A0B-B95F-42D5-8872-0591D12F7B2F}" type="presParOf" srcId="{543F0764-B691-47E4-B234-7D13403626F6}" destId="{F3D7C3FA-D9D3-4E9C-9C45-A2D86A80FF85}" srcOrd="7" destOrd="0" presId="urn:microsoft.com/office/officeart/2018/2/layout/IconCircleList"/>
    <dgm:cxn modelId="{8E36EFDF-CF96-42BB-8DD2-4CAC8F0573C0}" type="presParOf" srcId="{543F0764-B691-47E4-B234-7D13403626F6}" destId="{BED0C4B3-8C6A-463F-A6D9-52EC72489CA4}" srcOrd="8" destOrd="0" presId="urn:microsoft.com/office/officeart/2018/2/layout/IconCircleList"/>
    <dgm:cxn modelId="{08197E01-608B-4598-B2B0-459BF8ACB224}" type="presParOf" srcId="{BED0C4B3-8C6A-463F-A6D9-52EC72489CA4}" destId="{1165F413-5CF0-4D27-895F-584A6422B9AE}" srcOrd="0" destOrd="0" presId="urn:microsoft.com/office/officeart/2018/2/layout/IconCircleList"/>
    <dgm:cxn modelId="{73039D82-B37B-43EC-ADD8-90CB9FC0E246}" type="presParOf" srcId="{BED0C4B3-8C6A-463F-A6D9-52EC72489CA4}" destId="{A4BAC1EE-9D63-49F1-B055-15723E3AFCC7}" srcOrd="1" destOrd="0" presId="urn:microsoft.com/office/officeart/2018/2/layout/IconCircleList"/>
    <dgm:cxn modelId="{8D1B0CFD-657D-414B-B61C-8F540E5922E5}" type="presParOf" srcId="{BED0C4B3-8C6A-463F-A6D9-52EC72489CA4}" destId="{26EBD05D-4DFA-4ECF-8807-2752660D7921}" srcOrd="2" destOrd="0" presId="urn:microsoft.com/office/officeart/2018/2/layout/IconCircleList"/>
    <dgm:cxn modelId="{ED14EAA1-2DFC-40AC-A1BA-648B67F05555}" type="presParOf" srcId="{BED0C4B3-8C6A-463F-A6D9-52EC72489CA4}" destId="{E661FD0E-A090-4839-A5AC-009F5713EE95}"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5BB4BB-2DCD-4529-A51D-AB1200C51D7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0C400264-427D-408A-8106-748AB52B9A28}">
      <dgm:prSet/>
      <dgm:spPr/>
      <dgm:t>
        <a:bodyPr/>
        <a:lstStyle/>
        <a:p>
          <a:pPr>
            <a:lnSpc>
              <a:spcPct val="100000"/>
            </a:lnSpc>
            <a:defRPr cap="all"/>
          </a:pPr>
          <a:r>
            <a:rPr lang="en-US" b="0" i="0"/>
            <a:t>High Cost.</a:t>
          </a:r>
          <a:endParaRPr lang="en-US"/>
        </a:p>
      </dgm:t>
    </dgm:pt>
    <dgm:pt modelId="{150779E9-F3E2-4CCE-9EE3-A7BA66FE227D}" type="parTrans" cxnId="{02B60257-51DF-4A54-8B75-6F878EFB389A}">
      <dgm:prSet/>
      <dgm:spPr/>
      <dgm:t>
        <a:bodyPr/>
        <a:lstStyle/>
        <a:p>
          <a:endParaRPr lang="en-US"/>
        </a:p>
      </dgm:t>
    </dgm:pt>
    <dgm:pt modelId="{68C71295-6823-4B1B-A6E2-851CE6FED726}" type="sibTrans" cxnId="{02B60257-51DF-4A54-8B75-6F878EFB389A}">
      <dgm:prSet/>
      <dgm:spPr/>
      <dgm:t>
        <a:bodyPr/>
        <a:lstStyle/>
        <a:p>
          <a:endParaRPr lang="en-US"/>
        </a:p>
      </dgm:t>
    </dgm:pt>
    <dgm:pt modelId="{515E746C-52BF-4047-B7A3-AA318A9631B4}">
      <dgm:prSet/>
      <dgm:spPr/>
      <dgm:t>
        <a:bodyPr/>
        <a:lstStyle/>
        <a:p>
          <a:pPr>
            <a:lnSpc>
              <a:spcPct val="100000"/>
            </a:lnSpc>
            <a:defRPr cap="all"/>
          </a:pPr>
          <a:r>
            <a:rPr lang="en-US" b="0" i="0"/>
            <a:t>Not for heavy traffic.</a:t>
          </a:r>
          <a:endParaRPr lang="en-US"/>
        </a:p>
      </dgm:t>
    </dgm:pt>
    <dgm:pt modelId="{FCB89E9F-4201-47B6-B5C6-F24F61FD6ABB}" type="parTrans" cxnId="{33616CA4-B24C-4720-A71D-6E2AA3E4F21E}">
      <dgm:prSet/>
      <dgm:spPr/>
      <dgm:t>
        <a:bodyPr/>
        <a:lstStyle/>
        <a:p>
          <a:endParaRPr lang="en-US"/>
        </a:p>
      </dgm:t>
    </dgm:pt>
    <dgm:pt modelId="{B4305ABE-1FE6-48C3-A80E-202E4C160424}" type="sibTrans" cxnId="{33616CA4-B24C-4720-A71D-6E2AA3E4F21E}">
      <dgm:prSet/>
      <dgm:spPr/>
      <dgm:t>
        <a:bodyPr/>
        <a:lstStyle/>
        <a:p>
          <a:endParaRPr lang="en-US"/>
        </a:p>
      </dgm:t>
    </dgm:pt>
    <dgm:pt modelId="{FD6D8F73-1B2A-4E42-9415-505ADF6D18F9}">
      <dgm:prSet/>
      <dgm:spPr/>
      <dgm:t>
        <a:bodyPr/>
        <a:lstStyle/>
        <a:p>
          <a:pPr>
            <a:lnSpc>
              <a:spcPct val="100000"/>
            </a:lnSpc>
            <a:defRPr cap="all"/>
          </a:pPr>
          <a:r>
            <a:rPr lang="en-US" b="0" i="0"/>
            <a:t>Encourages the driver to become careless.</a:t>
          </a:r>
          <a:endParaRPr lang="en-US"/>
        </a:p>
      </dgm:t>
    </dgm:pt>
    <dgm:pt modelId="{33F43323-3520-4388-ACC0-3A019427E134}" type="parTrans" cxnId="{9C12D4E0-4DF0-4983-9144-263DE4163E67}">
      <dgm:prSet/>
      <dgm:spPr/>
      <dgm:t>
        <a:bodyPr/>
        <a:lstStyle/>
        <a:p>
          <a:endParaRPr lang="en-US"/>
        </a:p>
      </dgm:t>
    </dgm:pt>
    <dgm:pt modelId="{06DCD27F-E2E2-4326-9CB4-2554870512CE}" type="sibTrans" cxnId="{9C12D4E0-4DF0-4983-9144-263DE4163E67}">
      <dgm:prSet/>
      <dgm:spPr/>
      <dgm:t>
        <a:bodyPr/>
        <a:lstStyle/>
        <a:p>
          <a:endParaRPr lang="en-US"/>
        </a:p>
      </dgm:t>
    </dgm:pt>
    <dgm:pt modelId="{0A6A3510-6DB1-4D08-8A07-BF886B1CCC66}">
      <dgm:prSet/>
      <dgm:spPr/>
      <dgm:t>
        <a:bodyPr/>
        <a:lstStyle/>
        <a:p>
          <a:pPr>
            <a:lnSpc>
              <a:spcPct val="100000"/>
            </a:lnSpc>
            <a:defRPr cap="all"/>
          </a:pPr>
          <a:r>
            <a:rPr lang="en-US" b="0" i="0"/>
            <a:t>Dangerous in slippery roads.</a:t>
          </a:r>
          <a:endParaRPr lang="en-US"/>
        </a:p>
      </dgm:t>
    </dgm:pt>
    <dgm:pt modelId="{FA7DFFCA-38FE-43FF-B251-E5BFF27691F4}" type="parTrans" cxnId="{C69C53CF-6DA8-4617-AB45-31DE033F657F}">
      <dgm:prSet/>
      <dgm:spPr/>
      <dgm:t>
        <a:bodyPr/>
        <a:lstStyle/>
        <a:p>
          <a:endParaRPr lang="en-US"/>
        </a:p>
      </dgm:t>
    </dgm:pt>
    <dgm:pt modelId="{9C933CCB-5406-4ABC-95E3-1B1D4DA45085}" type="sibTrans" cxnId="{C69C53CF-6DA8-4617-AB45-31DE033F657F}">
      <dgm:prSet/>
      <dgm:spPr/>
      <dgm:t>
        <a:bodyPr/>
        <a:lstStyle/>
        <a:p>
          <a:endParaRPr lang="en-US"/>
        </a:p>
      </dgm:t>
    </dgm:pt>
    <dgm:pt modelId="{E7F48469-7369-4757-9670-DA03367F2326}">
      <dgm:prSet/>
      <dgm:spPr/>
      <dgm:t>
        <a:bodyPr/>
        <a:lstStyle/>
        <a:p>
          <a:pPr>
            <a:lnSpc>
              <a:spcPct val="100000"/>
            </a:lnSpc>
            <a:defRPr cap="all"/>
          </a:pPr>
          <a:r>
            <a:rPr lang="en-US" b="0" i="0"/>
            <a:t>The ACC systems do not respond directly to the traffic</a:t>
          </a:r>
          <a:endParaRPr lang="en-US"/>
        </a:p>
      </dgm:t>
    </dgm:pt>
    <dgm:pt modelId="{8FAEB913-8D01-41A8-BDAA-051F26D2F6A7}" type="parTrans" cxnId="{237DFD57-898A-48E5-8F29-BA6F593A1ACB}">
      <dgm:prSet/>
      <dgm:spPr/>
      <dgm:t>
        <a:bodyPr/>
        <a:lstStyle/>
        <a:p>
          <a:endParaRPr lang="en-US"/>
        </a:p>
      </dgm:t>
    </dgm:pt>
    <dgm:pt modelId="{17CC9C8D-E2F4-4D8E-BF56-241966C08CD7}" type="sibTrans" cxnId="{237DFD57-898A-48E5-8F29-BA6F593A1ACB}">
      <dgm:prSet/>
      <dgm:spPr/>
      <dgm:t>
        <a:bodyPr/>
        <a:lstStyle/>
        <a:p>
          <a:endParaRPr lang="en-US"/>
        </a:p>
      </dgm:t>
    </dgm:pt>
    <dgm:pt modelId="{9687D587-65CF-49C0-AC24-307FAA98E846}" type="pres">
      <dgm:prSet presAssocID="{8C5BB4BB-2DCD-4529-A51D-AB1200C51D7C}" presName="root" presStyleCnt="0">
        <dgm:presLayoutVars>
          <dgm:dir/>
          <dgm:resizeHandles val="exact"/>
        </dgm:presLayoutVars>
      </dgm:prSet>
      <dgm:spPr/>
    </dgm:pt>
    <dgm:pt modelId="{343E17E9-572B-4513-98AF-1F6637A36CE2}" type="pres">
      <dgm:prSet presAssocID="{0C400264-427D-408A-8106-748AB52B9A28}" presName="compNode" presStyleCnt="0"/>
      <dgm:spPr/>
    </dgm:pt>
    <dgm:pt modelId="{9EF707BF-05AD-4C8D-9312-E13584F6D8C2}" type="pres">
      <dgm:prSet presAssocID="{0C400264-427D-408A-8106-748AB52B9A28}" presName="iconBgRect" presStyleLbl="bgShp" presStyleIdx="0" presStyleCnt="5"/>
      <dgm:spPr/>
    </dgm:pt>
    <dgm:pt modelId="{EF4DC942-BFF5-4769-85F1-AE1847D32C3A}" type="pres">
      <dgm:prSet presAssocID="{0C400264-427D-408A-8106-748AB52B9A2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ound"/>
        </a:ext>
      </dgm:extLst>
    </dgm:pt>
    <dgm:pt modelId="{52F8B43C-B3B0-4A50-B43F-E5C2FB7B40D1}" type="pres">
      <dgm:prSet presAssocID="{0C400264-427D-408A-8106-748AB52B9A28}" presName="spaceRect" presStyleCnt="0"/>
      <dgm:spPr/>
    </dgm:pt>
    <dgm:pt modelId="{96D67763-E813-4100-A358-B172BA58F64C}" type="pres">
      <dgm:prSet presAssocID="{0C400264-427D-408A-8106-748AB52B9A28}" presName="textRect" presStyleLbl="revTx" presStyleIdx="0" presStyleCnt="5">
        <dgm:presLayoutVars>
          <dgm:chMax val="1"/>
          <dgm:chPref val="1"/>
        </dgm:presLayoutVars>
      </dgm:prSet>
      <dgm:spPr/>
    </dgm:pt>
    <dgm:pt modelId="{DDC41C70-117E-4FB7-A860-C9EF82235A3A}" type="pres">
      <dgm:prSet presAssocID="{68C71295-6823-4B1B-A6E2-851CE6FED726}" presName="sibTrans" presStyleCnt="0"/>
      <dgm:spPr/>
    </dgm:pt>
    <dgm:pt modelId="{8FBD1CAE-B78C-4BA4-A331-545DFDA83BA8}" type="pres">
      <dgm:prSet presAssocID="{515E746C-52BF-4047-B7A3-AA318A9631B4}" presName="compNode" presStyleCnt="0"/>
      <dgm:spPr/>
    </dgm:pt>
    <dgm:pt modelId="{04CA35AF-98EC-4642-8487-886A6CB381D2}" type="pres">
      <dgm:prSet presAssocID="{515E746C-52BF-4047-B7A3-AA318A9631B4}" presName="iconBgRect" presStyleLbl="bgShp" presStyleIdx="1" presStyleCnt="5"/>
      <dgm:spPr/>
    </dgm:pt>
    <dgm:pt modelId="{9532162D-DB49-40DC-98C0-F9880535F16E}" type="pres">
      <dgm:prSet presAssocID="{515E746C-52BF-4047-B7A3-AA318A9631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ump truck"/>
        </a:ext>
      </dgm:extLst>
    </dgm:pt>
    <dgm:pt modelId="{5F0A3ACB-6E09-47D7-946A-A7366563C628}" type="pres">
      <dgm:prSet presAssocID="{515E746C-52BF-4047-B7A3-AA318A9631B4}" presName="spaceRect" presStyleCnt="0"/>
      <dgm:spPr/>
    </dgm:pt>
    <dgm:pt modelId="{9030B5E5-A473-41FE-8A1F-2B15611C1F9C}" type="pres">
      <dgm:prSet presAssocID="{515E746C-52BF-4047-B7A3-AA318A9631B4}" presName="textRect" presStyleLbl="revTx" presStyleIdx="1" presStyleCnt="5">
        <dgm:presLayoutVars>
          <dgm:chMax val="1"/>
          <dgm:chPref val="1"/>
        </dgm:presLayoutVars>
      </dgm:prSet>
      <dgm:spPr/>
    </dgm:pt>
    <dgm:pt modelId="{FACE791C-ABE9-49D0-B0AA-96FE6002776E}" type="pres">
      <dgm:prSet presAssocID="{B4305ABE-1FE6-48C3-A80E-202E4C160424}" presName="sibTrans" presStyleCnt="0"/>
      <dgm:spPr/>
    </dgm:pt>
    <dgm:pt modelId="{D3092D38-F272-4321-969E-88471593226F}" type="pres">
      <dgm:prSet presAssocID="{FD6D8F73-1B2A-4E42-9415-505ADF6D18F9}" presName="compNode" presStyleCnt="0"/>
      <dgm:spPr/>
    </dgm:pt>
    <dgm:pt modelId="{A63B1851-4332-48CB-99AB-151634945B6C}" type="pres">
      <dgm:prSet presAssocID="{FD6D8F73-1B2A-4E42-9415-505ADF6D18F9}" presName="iconBgRect" presStyleLbl="bgShp" presStyleIdx="2" presStyleCnt="5"/>
      <dgm:spPr/>
    </dgm:pt>
    <dgm:pt modelId="{03C55B96-4866-4B04-9368-B77415FE1230}" type="pres">
      <dgm:prSet presAssocID="{FD6D8F73-1B2A-4E42-9415-505ADF6D18F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C1E99BC5-C480-44FD-BD34-DB869A373B64}" type="pres">
      <dgm:prSet presAssocID="{FD6D8F73-1B2A-4E42-9415-505ADF6D18F9}" presName="spaceRect" presStyleCnt="0"/>
      <dgm:spPr/>
    </dgm:pt>
    <dgm:pt modelId="{3422A03A-CBB9-4014-89F5-B27E02084EF0}" type="pres">
      <dgm:prSet presAssocID="{FD6D8F73-1B2A-4E42-9415-505ADF6D18F9}" presName="textRect" presStyleLbl="revTx" presStyleIdx="2" presStyleCnt="5">
        <dgm:presLayoutVars>
          <dgm:chMax val="1"/>
          <dgm:chPref val="1"/>
        </dgm:presLayoutVars>
      </dgm:prSet>
      <dgm:spPr/>
    </dgm:pt>
    <dgm:pt modelId="{3EF75CA9-2621-4454-BBFC-271D4356A9DC}" type="pres">
      <dgm:prSet presAssocID="{06DCD27F-E2E2-4326-9CB4-2554870512CE}" presName="sibTrans" presStyleCnt="0"/>
      <dgm:spPr/>
    </dgm:pt>
    <dgm:pt modelId="{B3394630-8741-45FD-982C-2E42B55DD285}" type="pres">
      <dgm:prSet presAssocID="{0A6A3510-6DB1-4D08-8A07-BF886B1CCC66}" presName="compNode" presStyleCnt="0"/>
      <dgm:spPr/>
    </dgm:pt>
    <dgm:pt modelId="{A73590B6-8CAC-4DC4-B375-1F698FDF6DA2}" type="pres">
      <dgm:prSet presAssocID="{0A6A3510-6DB1-4D08-8A07-BF886B1CCC66}" presName="iconBgRect" presStyleLbl="bgShp" presStyleIdx="3" presStyleCnt="5"/>
      <dgm:spPr/>
    </dgm:pt>
    <dgm:pt modelId="{EAD690D1-21EC-4E5F-8BBC-62F6ED845DFA}" type="pres">
      <dgm:prSet presAssocID="{0A6A3510-6DB1-4D08-8A07-BF886B1CCC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lippery"/>
        </a:ext>
      </dgm:extLst>
    </dgm:pt>
    <dgm:pt modelId="{AF926647-2726-46B9-B085-377AEE4D2A4D}" type="pres">
      <dgm:prSet presAssocID="{0A6A3510-6DB1-4D08-8A07-BF886B1CCC66}" presName="spaceRect" presStyleCnt="0"/>
      <dgm:spPr/>
    </dgm:pt>
    <dgm:pt modelId="{A4A52511-63D2-49EC-8E2E-929948E832BB}" type="pres">
      <dgm:prSet presAssocID="{0A6A3510-6DB1-4D08-8A07-BF886B1CCC66}" presName="textRect" presStyleLbl="revTx" presStyleIdx="3" presStyleCnt="5">
        <dgm:presLayoutVars>
          <dgm:chMax val="1"/>
          <dgm:chPref val="1"/>
        </dgm:presLayoutVars>
      </dgm:prSet>
      <dgm:spPr/>
    </dgm:pt>
    <dgm:pt modelId="{470A506B-2EAC-42EB-AE0C-1A2FF4F1D481}" type="pres">
      <dgm:prSet presAssocID="{9C933CCB-5406-4ABC-95E3-1B1D4DA45085}" presName="sibTrans" presStyleCnt="0"/>
      <dgm:spPr/>
    </dgm:pt>
    <dgm:pt modelId="{CEFAC889-125A-4BC3-BCFB-EB464D69DEF5}" type="pres">
      <dgm:prSet presAssocID="{E7F48469-7369-4757-9670-DA03367F2326}" presName="compNode" presStyleCnt="0"/>
      <dgm:spPr/>
    </dgm:pt>
    <dgm:pt modelId="{B48AECDD-0933-4C37-BD91-0FB3034B2864}" type="pres">
      <dgm:prSet presAssocID="{E7F48469-7369-4757-9670-DA03367F2326}" presName="iconBgRect" presStyleLbl="bgShp" presStyleIdx="4" presStyleCnt="5"/>
      <dgm:spPr/>
    </dgm:pt>
    <dgm:pt modelId="{3355DE48-43EF-4AEC-A464-112A52811B83}" type="pres">
      <dgm:prSet presAssocID="{E7F48469-7369-4757-9670-DA03367F232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mart Phone"/>
        </a:ext>
      </dgm:extLst>
    </dgm:pt>
    <dgm:pt modelId="{BBB96AB5-9997-413C-B524-CADAB94638C6}" type="pres">
      <dgm:prSet presAssocID="{E7F48469-7369-4757-9670-DA03367F2326}" presName="spaceRect" presStyleCnt="0"/>
      <dgm:spPr/>
    </dgm:pt>
    <dgm:pt modelId="{25E51913-347F-4654-82DA-FD3A76EE6311}" type="pres">
      <dgm:prSet presAssocID="{E7F48469-7369-4757-9670-DA03367F2326}" presName="textRect" presStyleLbl="revTx" presStyleIdx="4" presStyleCnt="5">
        <dgm:presLayoutVars>
          <dgm:chMax val="1"/>
          <dgm:chPref val="1"/>
        </dgm:presLayoutVars>
      </dgm:prSet>
      <dgm:spPr/>
    </dgm:pt>
  </dgm:ptLst>
  <dgm:cxnLst>
    <dgm:cxn modelId="{6429D10B-AE13-46BB-9DAE-6E86003FC380}" type="presOf" srcId="{8C5BB4BB-2DCD-4529-A51D-AB1200C51D7C}" destId="{9687D587-65CF-49C0-AC24-307FAA98E846}" srcOrd="0" destOrd="0" presId="urn:microsoft.com/office/officeart/2018/5/layout/IconCircleLabelList"/>
    <dgm:cxn modelId="{F4315F0C-4D28-421C-A77F-A0094C88A40B}" type="presOf" srcId="{FD6D8F73-1B2A-4E42-9415-505ADF6D18F9}" destId="{3422A03A-CBB9-4014-89F5-B27E02084EF0}" srcOrd="0" destOrd="0" presId="urn:microsoft.com/office/officeart/2018/5/layout/IconCircleLabelList"/>
    <dgm:cxn modelId="{5D38F221-BB5C-40B1-AEDE-40967BD20277}" type="presOf" srcId="{0A6A3510-6DB1-4D08-8A07-BF886B1CCC66}" destId="{A4A52511-63D2-49EC-8E2E-929948E832BB}" srcOrd="0" destOrd="0" presId="urn:microsoft.com/office/officeart/2018/5/layout/IconCircleLabelList"/>
    <dgm:cxn modelId="{02B60257-51DF-4A54-8B75-6F878EFB389A}" srcId="{8C5BB4BB-2DCD-4529-A51D-AB1200C51D7C}" destId="{0C400264-427D-408A-8106-748AB52B9A28}" srcOrd="0" destOrd="0" parTransId="{150779E9-F3E2-4CCE-9EE3-A7BA66FE227D}" sibTransId="{68C71295-6823-4B1B-A6E2-851CE6FED726}"/>
    <dgm:cxn modelId="{237DFD57-898A-48E5-8F29-BA6F593A1ACB}" srcId="{8C5BB4BB-2DCD-4529-A51D-AB1200C51D7C}" destId="{E7F48469-7369-4757-9670-DA03367F2326}" srcOrd="4" destOrd="0" parTransId="{8FAEB913-8D01-41A8-BDAA-051F26D2F6A7}" sibTransId="{17CC9C8D-E2F4-4D8E-BF56-241966C08CD7}"/>
    <dgm:cxn modelId="{9846189F-461C-448A-A6FA-1E8261A5CB4E}" type="presOf" srcId="{E7F48469-7369-4757-9670-DA03367F2326}" destId="{25E51913-347F-4654-82DA-FD3A76EE6311}" srcOrd="0" destOrd="0" presId="urn:microsoft.com/office/officeart/2018/5/layout/IconCircleLabelList"/>
    <dgm:cxn modelId="{33616CA4-B24C-4720-A71D-6E2AA3E4F21E}" srcId="{8C5BB4BB-2DCD-4529-A51D-AB1200C51D7C}" destId="{515E746C-52BF-4047-B7A3-AA318A9631B4}" srcOrd="1" destOrd="0" parTransId="{FCB89E9F-4201-47B6-B5C6-F24F61FD6ABB}" sibTransId="{B4305ABE-1FE6-48C3-A80E-202E4C160424}"/>
    <dgm:cxn modelId="{A8C721B3-4A2C-45C2-8A4D-EF211BD39242}" type="presOf" srcId="{515E746C-52BF-4047-B7A3-AA318A9631B4}" destId="{9030B5E5-A473-41FE-8A1F-2B15611C1F9C}" srcOrd="0" destOrd="0" presId="urn:microsoft.com/office/officeart/2018/5/layout/IconCircleLabelList"/>
    <dgm:cxn modelId="{C69C53CF-6DA8-4617-AB45-31DE033F657F}" srcId="{8C5BB4BB-2DCD-4529-A51D-AB1200C51D7C}" destId="{0A6A3510-6DB1-4D08-8A07-BF886B1CCC66}" srcOrd="3" destOrd="0" parTransId="{FA7DFFCA-38FE-43FF-B251-E5BFF27691F4}" sibTransId="{9C933CCB-5406-4ABC-95E3-1B1D4DA45085}"/>
    <dgm:cxn modelId="{9C12D4E0-4DF0-4983-9144-263DE4163E67}" srcId="{8C5BB4BB-2DCD-4529-A51D-AB1200C51D7C}" destId="{FD6D8F73-1B2A-4E42-9415-505ADF6D18F9}" srcOrd="2" destOrd="0" parTransId="{33F43323-3520-4388-ACC0-3A019427E134}" sibTransId="{06DCD27F-E2E2-4326-9CB4-2554870512CE}"/>
    <dgm:cxn modelId="{3966CDE6-0222-4425-9227-7C4B961DB051}" type="presOf" srcId="{0C400264-427D-408A-8106-748AB52B9A28}" destId="{96D67763-E813-4100-A358-B172BA58F64C}" srcOrd="0" destOrd="0" presId="urn:microsoft.com/office/officeart/2018/5/layout/IconCircleLabelList"/>
    <dgm:cxn modelId="{A7DA3EA7-84F4-47BF-94FD-696BC46589E5}" type="presParOf" srcId="{9687D587-65CF-49C0-AC24-307FAA98E846}" destId="{343E17E9-572B-4513-98AF-1F6637A36CE2}" srcOrd="0" destOrd="0" presId="urn:microsoft.com/office/officeart/2018/5/layout/IconCircleLabelList"/>
    <dgm:cxn modelId="{48C07D6B-AD60-4E37-9E8B-11CD6E75BCF5}" type="presParOf" srcId="{343E17E9-572B-4513-98AF-1F6637A36CE2}" destId="{9EF707BF-05AD-4C8D-9312-E13584F6D8C2}" srcOrd="0" destOrd="0" presId="urn:microsoft.com/office/officeart/2018/5/layout/IconCircleLabelList"/>
    <dgm:cxn modelId="{81676960-1B92-41C1-8417-EF47F374DF9B}" type="presParOf" srcId="{343E17E9-572B-4513-98AF-1F6637A36CE2}" destId="{EF4DC942-BFF5-4769-85F1-AE1847D32C3A}" srcOrd="1" destOrd="0" presId="urn:microsoft.com/office/officeart/2018/5/layout/IconCircleLabelList"/>
    <dgm:cxn modelId="{91804CB9-4887-4E36-B75A-830566682877}" type="presParOf" srcId="{343E17E9-572B-4513-98AF-1F6637A36CE2}" destId="{52F8B43C-B3B0-4A50-B43F-E5C2FB7B40D1}" srcOrd="2" destOrd="0" presId="urn:microsoft.com/office/officeart/2018/5/layout/IconCircleLabelList"/>
    <dgm:cxn modelId="{AEE92F21-69F3-4056-BBC3-BDE75E6A0381}" type="presParOf" srcId="{343E17E9-572B-4513-98AF-1F6637A36CE2}" destId="{96D67763-E813-4100-A358-B172BA58F64C}" srcOrd="3" destOrd="0" presId="urn:microsoft.com/office/officeart/2018/5/layout/IconCircleLabelList"/>
    <dgm:cxn modelId="{44C97043-5A52-4F0B-BA03-0631BC43385D}" type="presParOf" srcId="{9687D587-65CF-49C0-AC24-307FAA98E846}" destId="{DDC41C70-117E-4FB7-A860-C9EF82235A3A}" srcOrd="1" destOrd="0" presId="urn:microsoft.com/office/officeart/2018/5/layout/IconCircleLabelList"/>
    <dgm:cxn modelId="{B360FD63-9288-44E6-93A0-208472FD94E6}" type="presParOf" srcId="{9687D587-65CF-49C0-AC24-307FAA98E846}" destId="{8FBD1CAE-B78C-4BA4-A331-545DFDA83BA8}" srcOrd="2" destOrd="0" presId="urn:microsoft.com/office/officeart/2018/5/layout/IconCircleLabelList"/>
    <dgm:cxn modelId="{9E9A838F-E3FC-483A-BAB4-A7ABAC258305}" type="presParOf" srcId="{8FBD1CAE-B78C-4BA4-A331-545DFDA83BA8}" destId="{04CA35AF-98EC-4642-8487-886A6CB381D2}" srcOrd="0" destOrd="0" presId="urn:microsoft.com/office/officeart/2018/5/layout/IconCircleLabelList"/>
    <dgm:cxn modelId="{CECCAC6B-EFCA-4827-AFD4-008DB157D4F3}" type="presParOf" srcId="{8FBD1CAE-B78C-4BA4-A331-545DFDA83BA8}" destId="{9532162D-DB49-40DC-98C0-F9880535F16E}" srcOrd="1" destOrd="0" presId="urn:microsoft.com/office/officeart/2018/5/layout/IconCircleLabelList"/>
    <dgm:cxn modelId="{CEF63FD2-02BC-49A1-A3A3-76CB886ED18B}" type="presParOf" srcId="{8FBD1CAE-B78C-4BA4-A331-545DFDA83BA8}" destId="{5F0A3ACB-6E09-47D7-946A-A7366563C628}" srcOrd="2" destOrd="0" presId="urn:microsoft.com/office/officeart/2018/5/layout/IconCircleLabelList"/>
    <dgm:cxn modelId="{065B8717-9BFE-4051-991C-7C26E058DE5B}" type="presParOf" srcId="{8FBD1CAE-B78C-4BA4-A331-545DFDA83BA8}" destId="{9030B5E5-A473-41FE-8A1F-2B15611C1F9C}" srcOrd="3" destOrd="0" presId="urn:microsoft.com/office/officeart/2018/5/layout/IconCircleLabelList"/>
    <dgm:cxn modelId="{D553F403-570D-44CD-82C3-4A2D1F8A0B9B}" type="presParOf" srcId="{9687D587-65CF-49C0-AC24-307FAA98E846}" destId="{FACE791C-ABE9-49D0-B0AA-96FE6002776E}" srcOrd="3" destOrd="0" presId="urn:microsoft.com/office/officeart/2018/5/layout/IconCircleLabelList"/>
    <dgm:cxn modelId="{95CC7D78-ABAE-4BF3-95C2-6148ADD697C7}" type="presParOf" srcId="{9687D587-65CF-49C0-AC24-307FAA98E846}" destId="{D3092D38-F272-4321-969E-88471593226F}" srcOrd="4" destOrd="0" presId="urn:microsoft.com/office/officeart/2018/5/layout/IconCircleLabelList"/>
    <dgm:cxn modelId="{821690FB-F502-4FF9-B06F-1221640BB21F}" type="presParOf" srcId="{D3092D38-F272-4321-969E-88471593226F}" destId="{A63B1851-4332-48CB-99AB-151634945B6C}" srcOrd="0" destOrd="0" presId="urn:microsoft.com/office/officeart/2018/5/layout/IconCircleLabelList"/>
    <dgm:cxn modelId="{B6ACB77F-8082-4B56-8502-EA32C6B15124}" type="presParOf" srcId="{D3092D38-F272-4321-969E-88471593226F}" destId="{03C55B96-4866-4B04-9368-B77415FE1230}" srcOrd="1" destOrd="0" presId="urn:microsoft.com/office/officeart/2018/5/layout/IconCircleLabelList"/>
    <dgm:cxn modelId="{E8FC6A77-6E2B-47A7-BC2E-4F810306507E}" type="presParOf" srcId="{D3092D38-F272-4321-969E-88471593226F}" destId="{C1E99BC5-C480-44FD-BD34-DB869A373B64}" srcOrd="2" destOrd="0" presId="urn:microsoft.com/office/officeart/2018/5/layout/IconCircleLabelList"/>
    <dgm:cxn modelId="{8C5448D1-7747-4545-90DD-E2BDD725771D}" type="presParOf" srcId="{D3092D38-F272-4321-969E-88471593226F}" destId="{3422A03A-CBB9-4014-89F5-B27E02084EF0}" srcOrd="3" destOrd="0" presId="urn:microsoft.com/office/officeart/2018/5/layout/IconCircleLabelList"/>
    <dgm:cxn modelId="{8256BCD5-737C-4C67-AE49-1BB0563B6B3D}" type="presParOf" srcId="{9687D587-65CF-49C0-AC24-307FAA98E846}" destId="{3EF75CA9-2621-4454-BBFC-271D4356A9DC}" srcOrd="5" destOrd="0" presId="urn:microsoft.com/office/officeart/2018/5/layout/IconCircleLabelList"/>
    <dgm:cxn modelId="{A4510245-61FA-4456-8072-03879549A8FB}" type="presParOf" srcId="{9687D587-65CF-49C0-AC24-307FAA98E846}" destId="{B3394630-8741-45FD-982C-2E42B55DD285}" srcOrd="6" destOrd="0" presId="urn:microsoft.com/office/officeart/2018/5/layout/IconCircleLabelList"/>
    <dgm:cxn modelId="{7ACDA9A5-D283-483F-969D-622BE95F1BAB}" type="presParOf" srcId="{B3394630-8741-45FD-982C-2E42B55DD285}" destId="{A73590B6-8CAC-4DC4-B375-1F698FDF6DA2}" srcOrd="0" destOrd="0" presId="urn:microsoft.com/office/officeart/2018/5/layout/IconCircleLabelList"/>
    <dgm:cxn modelId="{1EDD702F-584B-4FAE-B135-EE90932C41B3}" type="presParOf" srcId="{B3394630-8741-45FD-982C-2E42B55DD285}" destId="{EAD690D1-21EC-4E5F-8BBC-62F6ED845DFA}" srcOrd="1" destOrd="0" presId="urn:microsoft.com/office/officeart/2018/5/layout/IconCircleLabelList"/>
    <dgm:cxn modelId="{A33C751E-A4F9-4417-AAB4-1ADDB55F4EDD}" type="presParOf" srcId="{B3394630-8741-45FD-982C-2E42B55DD285}" destId="{AF926647-2726-46B9-B085-377AEE4D2A4D}" srcOrd="2" destOrd="0" presId="urn:microsoft.com/office/officeart/2018/5/layout/IconCircleLabelList"/>
    <dgm:cxn modelId="{2428B631-B3C1-4DA5-93E0-556D85527A22}" type="presParOf" srcId="{B3394630-8741-45FD-982C-2E42B55DD285}" destId="{A4A52511-63D2-49EC-8E2E-929948E832BB}" srcOrd="3" destOrd="0" presId="urn:microsoft.com/office/officeart/2018/5/layout/IconCircleLabelList"/>
    <dgm:cxn modelId="{035647E6-CD76-4988-B151-5429164531D0}" type="presParOf" srcId="{9687D587-65CF-49C0-AC24-307FAA98E846}" destId="{470A506B-2EAC-42EB-AE0C-1A2FF4F1D481}" srcOrd="7" destOrd="0" presId="urn:microsoft.com/office/officeart/2018/5/layout/IconCircleLabelList"/>
    <dgm:cxn modelId="{0B47439F-4E8F-46B2-8513-B81E3EBBD923}" type="presParOf" srcId="{9687D587-65CF-49C0-AC24-307FAA98E846}" destId="{CEFAC889-125A-4BC3-BCFB-EB464D69DEF5}" srcOrd="8" destOrd="0" presId="urn:microsoft.com/office/officeart/2018/5/layout/IconCircleLabelList"/>
    <dgm:cxn modelId="{71E38517-7B48-4AEB-AC5B-539504BF9FB2}" type="presParOf" srcId="{CEFAC889-125A-4BC3-BCFB-EB464D69DEF5}" destId="{B48AECDD-0933-4C37-BD91-0FB3034B2864}" srcOrd="0" destOrd="0" presId="urn:microsoft.com/office/officeart/2018/5/layout/IconCircleLabelList"/>
    <dgm:cxn modelId="{296CE4BB-DB88-4AC4-A4D8-C528C2A16C1F}" type="presParOf" srcId="{CEFAC889-125A-4BC3-BCFB-EB464D69DEF5}" destId="{3355DE48-43EF-4AEC-A464-112A52811B83}" srcOrd="1" destOrd="0" presId="urn:microsoft.com/office/officeart/2018/5/layout/IconCircleLabelList"/>
    <dgm:cxn modelId="{38C5E746-6B71-41FE-8042-9047884DAA2A}" type="presParOf" srcId="{CEFAC889-125A-4BC3-BCFB-EB464D69DEF5}" destId="{BBB96AB5-9997-413C-B524-CADAB94638C6}" srcOrd="2" destOrd="0" presId="urn:microsoft.com/office/officeart/2018/5/layout/IconCircleLabelList"/>
    <dgm:cxn modelId="{584A205F-5B52-42CC-8BEE-1709336872FE}" type="presParOf" srcId="{CEFAC889-125A-4BC3-BCFB-EB464D69DEF5}" destId="{25E51913-347F-4654-82DA-FD3A76EE6311}"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FDBEF5-8D4B-47F3-8FA9-6A3BDD245E8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094F440-64FA-4E70-9E94-D6C4E440A0E1}">
      <dgm:prSet/>
      <dgm:spPr/>
      <dgm:t>
        <a:bodyPr/>
        <a:lstStyle/>
        <a:p>
          <a:pPr>
            <a:lnSpc>
              <a:spcPct val="100000"/>
            </a:lnSpc>
          </a:pPr>
          <a:r>
            <a:rPr lang="en-US" dirty="0"/>
            <a:t>Enhanced Safety: </a:t>
          </a:r>
          <a:r>
            <a:rPr lang="en-US" b="0" dirty="0"/>
            <a:t>Reduced accidents</a:t>
          </a:r>
          <a:endParaRPr lang="en-US" dirty="0"/>
        </a:p>
      </dgm:t>
    </dgm:pt>
    <dgm:pt modelId="{D86212BA-F1F8-4FD9-AD07-91468F26A25A}" type="parTrans" cxnId="{E3DEAA26-C4C7-4D9E-8453-25D029E5A726}">
      <dgm:prSet/>
      <dgm:spPr/>
      <dgm:t>
        <a:bodyPr/>
        <a:lstStyle/>
        <a:p>
          <a:endParaRPr lang="en-US"/>
        </a:p>
      </dgm:t>
    </dgm:pt>
    <dgm:pt modelId="{5C1485EB-8408-45A5-B3ED-09B805D06961}" type="sibTrans" cxnId="{E3DEAA26-C4C7-4D9E-8453-25D029E5A726}">
      <dgm:prSet/>
      <dgm:spPr/>
      <dgm:t>
        <a:bodyPr/>
        <a:lstStyle/>
        <a:p>
          <a:endParaRPr lang="en-US"/>
        </a:p>
      </dgm:t>
    </dgm:pt>
    <dgm:pt modelId="{A53D5B39-1820-44DF-A5E3-8E1EF2B9427B}">
      <dgm:prSet/>
      <dgm:spPr/>
      <dgm:t>
        <a:bodyPr/>
        <a:lstStyle/>
        <a:p>
          <a:pPr>
            <a:lnSpc>
              <a:spcPct val="100000"/>
            </a:lnSpc>
          </a:pPr>
          <a:r>
            <a:rPr lang="en-US" b="1"/>
            <a:t>Reduced Accidents: </a:t>
          </a:r>
          <a:r>
            <a:rPr lang="en-US" b="0"/>
            <a:t>Better driving</a:t>
          </a:r>
          <a:endParaRPr lang="en-US"/>
        </a:p>
      </dgm:t>
    </dgm:pt>
    <dgm:pt modelId="{2D188E71-6791-4A69-A2ED-F6C66C93B9BA}" type="parTrans" cxnId="{3E8A2FB5-8977-4385-9C41-1A89D003DC63}">
      <dgm:prSet/>
      <dgm:spPr/>
      <dgm:t>
        <a:bodyPr/>
        <a:lstStyle/>
        <a:p>
          <a:endParaRPr lang="en-US"/>
        </a:p>
      </dgm:t>
    </dgm:pt>
    <dgm:pt modelId="{9D6C9E3C-F9A2-4CE6-8EE4-C1DBA5652292}" type="sibTrans" cxnId="{3E8A2FB5-8977-4385-9C41-1A89D003DC63}">
      <dgm:prSet/>
      <dgm:spPr/>
      <dgm:t>
        <a:bodyPr/>
        <a:lstStyle/>
        <a:p>
          <a:endParaRPr lang="en-US"/>
        </a:p>
      </dgm:t>
    </dgm:pt>
    <dgm:pt modelId="{97F443EB-C8F2-4BC8-A75A-0C0A73317B9E}">
      <dgm:prSet/>
      <dgm:spPr/>
      <dgm:t>
        <a:bodyPr/>
        <a:lstStyle/>
        <a:p>
          <a:pPr>
            <a:lnSpc>
              <a:spcPct val="100000"/>
            </a:lnSpc>
          </a:pPr>
          <a:r>
            <a:rPr lang="en-US" b="1" dirty="0"/>
            <a:t>Driver Awareness: </a:t>
          </a:r>
          <a:r>
            <a:rPr lang="en-US" dirty="0"/>
            <a:t>LDW systems can improve driver awareness and attentiveness</a:t>
          </a:r>
        </a:p>
      </dgm:t>
    </dgm:pt>
    <dgm:pt modelId="{5CDF3AC1-B6C1-4BA1-B07C-D4E231C3CE0F}" type="parTrans" cxnId="{2906C87A-BEBB-4F84-9379-F9049D959ED1}">
      <dgm:prSet/>
      <dgm:spPr/>
      <dgm:t>
        <a:bodyPr/>
        <a:lstStyle/>
        <a:p>
          <a:endParaRPr lang="en-US"/>
        </a:p>
      </dgm:t>
    </dgm:pt>
    <dgm:pt modelId="{56179287-4FCF-47E9-AB89-5C34E7EABEF6}" type="sibTrans" cxnId="{2906C87A-BEBB-4F84-9379-F9049D959ED1}">
      <dgm:prSet/>
      <dgm:spPr/>
      <dgm:t>
        <a:bodyPr/>
        <a:lstStyle/>
        <a:p>
          <a:endParaRPr lang="en-US"/>
        </a:p>
      </dgm:t>
    </dgm:pt>
    <dgm:pt modelId="{BED8C56E-9A1E-4D67-9535-D91C80CD2953}" type="pres">
      <dgm:prSet presAssocID="{2EFDBEF5-8D4B-47F3-8FA9-6A3BDD245E8E}" presName="root" presStyleCnt="0">
        <dgm:presLayoutVars>
          <dgm:dir/>
          <dgm:resizeHandles val="exact"/>
        </dgm:presLayoutVars>
      </dgm:prSet>
      <dgm:spPr/>
    </dgm:pt>
    <dgm:pt modelId="{E5829440-8427-4EDB-9442-B2D9C304E27A}" type="pres">
      <dgm:prSet presAssocID="{E094F440-64FA-4E70-9E94-D6C4E440A0E1}" presName="compNode" presStyleCnt="0"/>
      <dgm:spPr/>
    </dgm:pt>
    <dgm:pt modelId="{6830A727-FAAB-4B95-83AB-54DE32ED7553}" type="pres">
      <dgm:prSet presAssocID="{E094F440-64FA-4E70-9E94-D6C4E440A0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struction Worker"/>
        </a:ext>
      </dgm:extLst>
    </dgm:pt>
    <dgm:pt modelId="{A8EE1BD5-3FF4-4A9C-AB35-615362B97C57}" type="pres">
      <dgm:prSet presAssocID="{E094F440-64FA-4E70-9E94-D6C4E440A0E1}" presName="spaceRect" presStyleCnt="0"/>
      <dgm:spPr/>
    </dgm:pt>
    <dgm:pt modelId="{303DFC3C-5CE0-4107-8F14-83603A59B609}" type="pres">
      <dgm:prSet presAssocID="{E094F440-64FA-4E70-9E94-D6C4E440A0E1}" presName="textRect" presStyleLbl="revTx" presStyleIdx="0" presStyleCnt="3">
        <dgm:presLayoutVars>
          <dgm:chMax val="1"/>
          <dgm:chPref val="1"/>
        </dgm:presLayoutVars>
      </dgm:prSet>
      <dgm:spPr/>
    </dgm:pt>
    <dgm:pt modelId="{BA4B2B3D-68CD-4186-ACAE-E347BB527E32}" type="pres">
      <dgm:prSet presAssocID="{5C1485EB-8408-45A5-B3ED-09B805D06961}" presName="sibTrans" presStyleCnt="0"/>
      <dgm:spPr/>
    </dgm:pt>
    <dgm:pt modelId="{07FD7DEB-3E20-4881-818F-3AC122ED6C1E}" type="pres">
      <dgm:prSet presAssocID="{A53D5B39-1820-44DF-A5E3-8E1EF2B9427B}" presName="compNode" presStyleCnt="0"/>
      <dgm:spPr/>
    </dgm:pt>
    <dgm:pt modelId="{76479AA9-DB77-4103-9C3A-D11D4C041B33}" type="pres">
      <dgm:prSet presAssocID="{A53D5B39-1820-44DF-A5E3-8E1EF2B942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wnward trend"/>
        </a:ext>
      </dgm:extLst>
    </dgm:pt>
    <dgm:pt modelId="{12A5E555-4F26-4C53-9259-8930A4997530}" type="pres">
      <dgm:prSet presAssocID="{A53D5B39-1820-44DF-A5E3-8E1EF2B9427B}" presName="spaceRect" presStyleCnt="0"/>
      <dgm:spPr/>
    </dgm:pt>
    <dgm:pt modelId="{419CBD0D-57EF-47CC-83AA-A1C92CDFF1AF}" type="pres">
      <dgm:prSet presAssocID="{A53D5B39-1820-44DF-A5E3-8E1EF2B9427B}" presName="textRect" presStyleLbl="revTx" presStyleIdx="1" presStyleCnt="3">
        <dgm:presLayoutVars>
          <dgm:chMax val="1"/>
          <dgm:chPref val="1"/>
        </dgm:presLayoutVars>
      </dgm:prSet>
      <dgm:spPr/>
    </dgm:pt>
    <dgm:pt modelId="{7EC1EA5F-0D99-4739-B5DD-0FE4298C3A92}" type="pres">
      <dgm:prSet presAssocID="{9D6C9E3C-F9A2-4CE6-8EE4-C1DBA5652292}" presName="sibTrans" presStyleCnt="0"/>
      <dgm:spPr/>
    </dgm:pt>
    <dgm:pt modelId="{FA32D12D-FCA9-46CC-850D-CAB785C118AD}" type="pres">
      <dgm:prSet presAssocID="{97F443EB-C8F2-4BC8-A75A-0C0A73317B9E}" presName="compNode" presStyleCnt="0"/>
      <dgm:spPr/>
    </dgm:pt>
    <dgm:pt modelId="{004100D2-6B81-4050-A537-2300903C476E}" type="pres">
      <dgm:prSet presAssocID="{97F443EB-C8F2-4BC8-A75A-0C0A73317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r"/>
        </a:ext>
      </dgm:extLst>
    </dgm:pt>
    <dgm:pt modelId="{642C8DDB-8821-4585-B85A-D2FF5E38D2EB}" type="pres">
      <dgm:prSet presAssocID="{97F443EB-C8F2-4BC8-A75A-0C0A73317B9E}" presName="spaceRect" presStyleCnt="0"/>
      <dgm:spPr/>
    </dgm:pt>
    <dgm:pt modelId="{073F8412-D00C-46F8-A80F-E01CF4489B77}" type="pres">
      <dgm:prSet presAssocID="{97F443EB-C8F2-4BC8-A75A-0C0A73317B9E}" presName="textRect" presStyleLbl="revTx" presStyleIdx="2" presStyleCnt="3">
        <dgm:presLayoutVars>
          <dgm:chMax val="1"/>
          <dgm:chPref val="1"/>
        </dgm:presLayoutVars>
      </dgm:prSet>
      <dgm:spPr/>
    </dgm:pt>
  </dgm:ptLst>
  <dgm:cxnLst>
    <dgm:cxn modelId="{E3DEAA26-C4C7-4D9E-8453-25D029E5A726}" srcId="{2EFDBEF5-8D4B-47F3-8FA9-6A3BDD245E8E}" destId="{E094F440-64FA-4E70-9E94-D6C4E440A0E1}" srcOrd="0" destOrd="0" parTransId="{D86212BA-F1F8-4FD9-AD07-91468F26A25A}" sibTransId="{5C1485EB-8408-45A5-B3ED-09B805D06961}"/>
    <dgm:cxn modelId="{9A02A437-549C-4691-8276-E7D35F2EB67C}" type="presOf" srcId="{2EFDBEF5-8D4B-47F3-8FA9-6A3BDD245E8E}" destId="{BED8C56E-9A1E-4D67-9535-D91C80CD2953}" srcOrd="0" destOrd="0" presId="urn:microsoft.com/office/officeart/2018/2/layout/IconLabelList"/>
    <dgm:cxn modelId="{CDA5F35E-0E8C-464A-B56F-5782839941B3}" type="presOf" srcId="{A53D5B39-1820-44DF-A5E3-8E1EF2B9427B}" destId="{419CBD0D-57EF-47CC-83AA-A1C92CDFF1AF}" srcOrd="0" destOrd="0" presId="urn:microsoft.com/office/officeart/2018/2/layout/IconLabelList"/>
    <dgm:cxn modelId="{743FFE74-BD45-4693-9AE4-F3606503D11C}" type="presOf" srcId="{97F443EB-C8F2-4BC8-A75A-0C0A73317B9E}" destId="{073F8412-D00C-46F8-A80F-E01CF4489B77}" srcOrd="0" destOrd="0" presId="urn:microsoft.com/office/officeart/2018/2/layout/IconLabelList"/>
    <dgm:cxn modelId="{2906C87A-BEBB-4F84-9379-F9049D959ED1}" srcId="{2EFDBEF5-8D4B-47F3-8FA9-6A3BDD245E8E}" destId="{97F443EB-C8F2-4BC8-A75A-0C0A73317B9E}" srcOrd="2" destOrd="0" parTransId="{5CDF3AC1-B6C1-4BA1-B07C-D4E231C3CE0F}" sibTransId="{56179287-4FCF-47E9-AB89-5C34E7EABEF6}"/>
    <dgm:cxn modelId="{3E8A2FB5-8977-4385-9C41-1A89D003DC63}" srcId="{2EFDBEF5-8D4B-47F3-8FA9-6A3BDD245E8E}" destId="{A53D5B39-1820-44DF-A5E3-8E1EF2B9427B}" srcOrd="1" destOrd="0" parTransId="{2D188E71-6791-4A69-A2ED-F6C66C93B9BA}" sibTransId="{9D6C9E3C-F9A2-4CE6-8EE4-C1DBA5652292}"/>
    <dgm:cxn modelId="{9B2D9FF0-7BC5-4DCC-87E5-165EB35BDD1F}" type="presOf" srcId="{E094F440-64FA-4E70-9E94-D6C4E440A0E1}" destId="{303DFC3C-5CE0-4107-8F14-83603A59B609}" srcOrd="0" destOrd="0" presId="urn:microsoft.com/office/officeart/2018/2/layout/IconLabelList"/>
    <dgm:cxn modelId="{BA13F806-44F6-4E47-8698-4B28ECB697C0}" type="presParOf" srcId="{BED8C56E-9A1E-4D67-9535-D91C80CD2953}" destId="{E5829440-8427-4EDB-9442-B2D9C304E27A}" srcOrd="0" destOrd="0" presId="urn:microsoft.com/office/officeart/2018/2/layout/IconLabelList"/>
    <dgm:cxn modelId="{60EA91D5-1124-49BA-B135-FD2CF6159002}" type="presParOf" srcId="{E5829440-8427-4EDB-9442-B2D9C304E27A}" destId="{6830A727-FAAB-4B95-83AB-54DE32ED7553}" srcOrd="0" destOrd="0" presId="urn:microsoft.com/office/officeart/2018/2/layout/IconLabelList"/>
    <dgm:cxn modelId="{126B4928-F516-4AA9-8F57-EA33F5F27B93}" type="presParOf" srcId="{E5829440-8427-4EDB-9442-B2D9C304E27A}" destId="{A8EE1BD5-3FF4-4A9C-AB35-615362B97C57}" srcOrd="1" destOrd="0" presId="urn:microsoft.com/office/officeart/2018/2/layout/IconLabelList"/>
    <dgm:cxn modelId="{EEAF6FC1-105A-489B-8522-6953288E8615}" type="presParOf" srcId="{E5829440-8427-4EDB-9442-B2D9C304E27A}" destId="{303DFC3C-5CE0-4107-8F14-83603A59B609}" srcOrd="2" destOrd="0" presId="urn:microsoft.com/office/officeart/2018/2/layout/IconLabelList"/>
    <dgm:cxn modelId="{2CCF6DDE-7379-4B66-A922-F2A64FBBBBEB}" type="presParOf" srcId="{BED8C56E-9A1E-4D67-9535-D91C80CD2953}" destId="{BA4B2B3D-68CD-4186-ACAE-E347BB527E32}" srcOrd="1" destOrd="0" presId="urn:microsoft.com/office/officeart/2018/2/layout/IconLabelList"/>
    <dgm:cxn modelId="{CD42EF03-12D2-4F7D-B50B-936ED34795AC}" type="presParOf" srcId="{BED8C56E-9A1E-4D67-9535-D91C80CD2953}" destId="{07FD7DEB-3E20-4881-818F-3AC122ED6C1E}" srcOrd="2" destOrd="0" presId="urn:microsoft.com/office/officeart/2018/2/layout/IconLabelList"/>
    <dgm:cxn modelId="{4B83F6F4-6080-4758-9F98-1440A7F9032D}" type="presParOf" srcId="{07FD7DEB-3E20-4881-818F-3AC122ED6C1E}" destId="{76479AA9-DB77-4103-9C3A-D11D4C041B33}" srcOrd="0" destOrd="0" presId="urn:microsoft.com/office/officeart/2018/2/layout/IconLabelList"/>
    <dgm:cxn modelId="{1A72F8D9-EC1B-45AF-9E87-E7ACD3AF7A91}" type="presParOf" srcId="{07FD7DEB-3E20-4881-818F-3AC122ED6C1E}" destId="{12A5E555-4F26-4C53-9259-8930A4997530}" srcOrd="1" destOrd="0" presId="urn:microsoft.com/office/officeart/2018/2/layout/IconLabelList"/>
    <dgm:cxn modelId="{A4699C31-8F5C-4876-AC84-9C0285B41C6A}" type="presParOf" srcId="{07FD7DEB-3E20-4881-818F-3AC122ED6C1E}" destId="{419CBD0D-57EF-47CC-83AA-A1C92CDFF1AF}" srcOrd="2" destOrd="0" presId="urn:microsoft.com/office/officeart/2018/2/layout/IconLabelList"/>
    <dgm:cxn modelId="{63455676-A929-4FA3-A183-D5667F005C37}" type="presParOf" srcId="{BED8C56E-9A1E-4D67-9535-D91C80CD2953}" destId="{7EC1EA5F-0D99-4739-B5DD-0FE4298C3A92}" srcOrd="3" destOrd="0" presId="urn:microsoft.com/office/officeart/2018/2/layout/IconLabelList"/>
    <dgm:cxn modelId="{3902159D-DF6A-498F-8A29-30F45F6FCFC9}" type="presParOf" srcId="{BED8C56E-9A1E-4D67-9535-D91C80CD2953}" destId="{FA32D12D-FCA9-46CC-850D-CAB785C118AD}" srcOrd="4" destOrd="0" presId="urn:microsoft.com/office/officeart/2018/2/layout/IconLabelList"/>
    <dgm:cxn modelId="{94BC31C8-5697-437D-B20B-8C97999B65C7}" type="presParOf" srcId="{FA32D12D-FCA9-46CC-850D-CAB785C118AD}" destId="{004100D2-6B81-4050-A537-2300903C476E}" srcOrd="0" destOrd="0" presId="urn:microsoft.com/office/officeart/2018/2/layout/IconLabelList"/>
    <dgm:cxn modelId="{EB600C1C-5447-4F1F-9B17-03E395D4219E}" type="presParOf" srcId="{FA32D12D-FCA9-46CC-850D-CAB785C118AD}" destId="{642C8DDB-8821-4585-B85A-D2FF5E38D2EB}" srcOrd="1" destOrd="0" presId="urn:microsoft.com/office/officeart/2018/2/layout/IconLabelList"/>
    <dgm:cxn modelId="{7A53950D-DD66-4FAF-9D8A-A089D7BECB19}" type="presParOf" srcId="{FA32D12D-FCA9-46CC-850D-CAB785C118AD}" destId="{073F8412-D00C-46F8-A80F-E01CF4489B77}"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0235F7-0B52-4C93-8B87-88D042A7C39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AC004D3-14E0-4014-8017-EA71F4DAA5BC}">
      <dgm:prSet/>
      <dgm:spPr/>
      <dgm:t>
        <a:bodyPr/>
        <a:lstStyle/>
        <a:p>
          <a:r>
            <a:rPr lang="en-US" b="1"/>
            <a:t>Limited Effectiveness In Certain Conditions: </a:t>
          </a:r>
          <a:r>
            <a:rPr lang="en-US"/>
            <a:t>LDW systems less effective in adverse weather; reduced visibility, obscured road markings.</a:t>
          </a:r>
        </a:p>
      </dgm:t>
    </dgm:pt>
    <dgm:pt modelId="{D516C480-DE52-42E7-A9D1-D09CAAC7A552}" type="parTrans" cxnId="{81AF0924-F040-40A0-87E3-33F1DE70C7F7}">
      <dgm:prSet/>
      <dgm:spPr/>
      <dgm:t>
        <a:bodyPr/>
        <a:lstStyle/>
        <a:p>
          <a:endParaRPr lang="en-US"/>
        </a:p>
      </dgm:t>
    </dgm:pt>
    <dgm:pt modelId="{9067B6B2-71E0-4677-AC25-1B25BC76A542}" type="sibTrans" cxnId="{81AF0924-F040-40A0-87E3-33F1DE70C7F7}">
      <dgm:prSet/>
      <dgm:spPr/>
      <dgm:t>
        <a:bodyPr/>
        <a:lstStyle/>
        <a:p>
          <a:endParaRPr lang="en-US"/>
        </a:p>
      </dgm:t>
    </dgm:pt>
    <dgm:pt modelId="{3969A36A-0000-4D79-B46C-47DC5B70B5B5}">
      <dgm:prSet/>
      <dgm:spPr/>
      <dgm:t>
        <a:bodyPr/>
        <a:lstStyle/>
        <a:p>
          <a:r>
            <a:rPr lang="en-US" b="1"/>
            <a:t>False Alarms: </a:t>
          </a:r>
          <a:r>
            <a:rPr lang="en-US"/>
            <a:t>LDW systems prone to false alarms, driver annoyance, and distraction</a:t>
          </a:r>
        </a:p>
      </dgm:t>
    </dgm:pt>
    <dgm:pt modelId="{48D1D56E-C9FE-4538-B027-200AD317A1BF}" type="parTrans" cxnId="{C467700A-B994-4793-92AA-9F9D8C40360A}">
      <dgm:prSet/>
      <dgm:spPr/>
      <dgm:t>
        <a:bodyPr/>
        <a:lstStyle/>
        <a:p>
          <a:endParaRPr lang="en-US"/>
        </a:p>
      </dgm:t>
    </dgm:pt>
    <dgm:pt modelId="{16AB704B-F9B5-4C6B-8AB6-1EEC04D5D0F7}" type="sibTrans" cxnId="{C467700A-B994-4793-92AA-9F9D8C40360A}">
      <dgm:prSet/>
      <dgm:spPr/>
      <dgm:t>
        <a:bodyPr/>
        <a:lstStyle/>
        <a:p>
          <a:endParaRPr lang="en-US"/>
        </a:p>
      </dgm:t>
    </dgm:pt>
    <dgm:pt modelId="{B2A96F30-A9E8-4F99-8972-3B548495C0B1}" type="pres">
      <dgm:prSet presAssocID="{8C0235F7-0B52-4C93-8B87-88D042A7C398}" presName="hierChild1" presStyleCnt="0">
        <dgm:presLayoutVars>
          <dgm:chPref val="1"/>
          <dgm:dir/>
          <dgm:animOne val="branch"/>
          <dgm:animLvl val="lvl"/>
          <dgm:resizeHandles/>
        </dgm:presLayoutVars>
      </dgm:prSet>
      <dgm:spPr/>
    </dgm:pt>
    <dgm:pt modelId="{49A77845-61C6-406B-9E91-03783B1C5E9B}" type="pres">
      <dgm:prSet presAssocID="{EAC004D3-14E0-4014-8017-EA71F4DAA5BC}" presName="hierRoot1" presStyleCnt="0"/>
      <dgm:spPr/>
    </dgm:pt>
    <dgm:pt modelId="{47E65621-7673-4005-A380-5023D9476AC5}" type="pres">
      <dgm:prSet presAssocID="{EAC004D3-14E0-4014-8017-EA71F4DAA5BC}" presName="composite" presStyleCnt="0"/>
      <dgm:spPr/>
    </dgm:pt>
    <dgm:pt modelId="{498E26A3-A233-4536-BFF2-4C0ADCBBE171}" type="pres">
      <dgm:prSet presAssocID="{EAC004D3-14E0-4014-8017-EA71F4DAA5BC}" presName="background" presStyleLbl="node0" presStyleIdx="0" presStyleCnt="2"/>
      <dgm:spPr/>
    </dgm:pt>
    <dgm:pt modelId="{D5A383AE-202A-4A7F-B9C9-9E28EEF91D3F}" type="pres">
      <dgm:prSet presAssocID="{EAC004D3-14E0-4014-8017-EA71F4DAA5BC}" presName="text" presStyleLbl="fgAcc0" presStyleIdx="0" presStyleCnt="2">
        <dgm:presLayoutVars>
          <dgm:chPref val="3"/>
        </dgm:presLayoutVars>
      </dgm:prSet>
      <dgm:spPr/>
    </dgm:pt>
    <dgm:pt modelId="{252C7D60-14C7-42DC-A074-B2B9F3279C64}" type="pres">
      <dgm:prSet presAssocID="{EAC004D3-14E0-4014-8017-EA71F4DAA5BC}" presName="hierChild2" presStyleCnt="0"/>
      <dgm:spPr/>
    </dgm:pt>
    <dgm:pt modelId="{D8AB2E19-E0C9-4100-8AEE-97158064E1C3}" type="pres">
      <dgm:prSet presAssocID="{3969A36A-0000-4D79-B46C-47DC5B70B5B5}" presName="hierRoot1" presStyleCnt="0"/>
      <dgm:spPr/>
    </dgm:pt>
    <dgm:pt modelId="{82FB781C-78DD-46E4-85F9-3FCB41089476}" type="pres">
      <dgm:prSet presAssocID="{3969A36A-0000-4D79-B46C-47DC5B70B5B5}" presName="composite" presStyleCnt="0"/>
      <dgm:spPr/>
    </dgm:pt>
    <dgm:pt modelId="{C024DCFB-FA9F-40BB-B127-C9AF5DFF874B}" type="pres">
      <dgm:prSet presAssocID="{3969A36A-0000-4D79-B46C-47DC5B70B5B5}" presName="background" presStyleLbl="node0" presStyleIdx="1" presStyleCnt="2"/>
      <dgm:spPr/>
    </dgm:pt>
    <dgm:pt modelId="{08AF0DCC-315C-44F3-95DA-38855698D336}" type="pres">
      <dgm:prSet presAssocID="{3969A36A-0000-4D79-B46C-47DC5B70B5B5}" presName="text" presStyleLbl="fgAcc0" presStyleIdx="1" presStyleCnt="2">
        <dgm:presLayoutVars>
          <dgm:chPref val="3"/>
        </dgm:presLayoutVars>
      </dgm:prSet>
      <dgm:spPr/>
    </dgm:pt>
    <dgm:pt modelId="{0195D3E7-4EC3-4879-931B-EAA173C71EE7}" type="pres">
      <dgm:prSet presAssocID="{3969A36A-0000-4D79-B46C-47DC5B70B5B5}" presName="hierChild2" presStyleCnt="0"/>
      <dgm:spPr/>
    </dgm:pt>
  </dgm:ptLst>
  <dgm:cxnLst>
    <dgm:cxn modelId="{C467700A-B994-4793-92AA-9F9D8C40360A}" srcId="{8C0235F7-0B52-4C93-8B87-88D042A7C398}" destId="{3969A36A-0000-4D79-B46C-47DC5B70B5B5}" srcOrd="1" destOrd="0" parTransId="{48D1D56E-C9FE-4538-B027-200AD317A1BF}" sibTransId="{16AB704B-F9B5-4C6B-8AB6-1EEC04D5D0F7}"/>
    <dgm:cxn modelId="{81AF0924-F040-40A0-87E3-33F1DE70C7F7}" srcId="{8C0235F7-0B52-4C93-8B87-88D042A7C398}" destId="{EAC004D3-14E0-4014-8017-EA71F4DAA5BC}" srcOrd="0" destOrd="0" parTransId="{D516C480-DE52-42E7-A9D1-D09CAAC7A552}" sibTransId="{9067B6B2-71E0-4677-AC25-1B25BC76A542}"/>
    <dgm:cxn modelId="{A8118069-AAB7-4459-AD1A-04377F2894E1}" type="presOf" srcId="{8C0235F7-0B52-4C93-8B87-88D042A7C398}" destId="{B2A96F30-A9E8-4F99-8972-3B548495C0B1}" srcOrd="0" destOrd="0" presId="urn:microsoft.com/office/officeart/2005/8/layout/hierarchy1"/>
    <dgm:cxn modelId="{025F977C-C2D0-4CC4-90B5-A05507A8E7C9}" type="presOf" srcId="{EAC004D3-14E0-4014-8017-EA71F4DAA5BC}" destId="{D5A383AE-202A-4A7F-B9C9-9E28EEF91D3F}" srcOrd="0" destOrd="0" presId="urn:microsoft.com/office/officeart/2005/8/layout/hierarchy1"/>
    <dgm:cxn modelId="{B8CD7380-D6F8-4BD1-A6C6-B2D99686F0DD}" type="presOf" srcId="{3969A36A-0000-4D79-B46C-47DC5B70B5B5}" destId="{08AF0DCC-315C-44F3-95DA-38855698D336}" srcOrd="0" destOrd="0" presId="urn:microsoft.com/office/officeart/2005/8/layout/hierarchy1"/>
    <dgm:cxn modelId="{BADC2C06-9DF1-4276-88BE-1C743A6A2F00}" type="presParOf" srcId="{B2A96F30-A9E8-4F99-8972-3B548495C0B1}" destId="{49A77845-61C6-406B-9E91-03783B1C5E9B}" srcOrd="0" destOrd="0" presId="urn:microsoft.com/office/officeart/2005/8/layout/hierarchy1"/>
    <dgm:cxn modelId="{4EE6BDDC-074C-4034-AD02-306A9812B19C}" type="presParOf" srcId="{49A77845-61C6-406B-9E91-03783B1C5E9B}" destId="{47E65621-7673-4005-A380-5023D9476AC5}" srcOrd="0" destOrd="0" presId="urn:microsoft.com/office/officeart/2005/8/layout/hierarchy1"/>
    <dgm:cxn modelId="{89529623-3A59-4316-B0E7-454EF8D53069}" type="presParOf" srcId="{47E65621-7673-4005-A380-5023D9476AC5}" destId="{498E26A3-A233-4536-BFF2-4C0ADCBBE171}" srcOrd="0" destOrd="0" presId="urn:microsoft.com/office/officeart/2005/8/layout/hierarchy1"/>
    <dgm:cxn modelId="{8B863341-F294-4527-88C3-0FF9BE182D90}" type="presParOf" srcId="{47E65621-7673-4005-A380-5023D9476AC5}" destId="{D5A383AE-202A-4A7F-B9C9-9E28EEF91D3F}" srcOrd="1" destOrd="0" presId="urn:microsoft.com/office/officeart/2005/8/layout/hierarchy1"/>
    <dgm:cxn modelId="{42BD33D7-7667-4AF6-AAC8-979DCC10A53F}" type="presParOf" srcId="{49A77845-61C6-406B-9E91-03783B1C5E9B}" destId="{252C7D60-14C7-42DC-A074-B2B9F3279C64}" srcOrd="1" destOrd="0" presId="urn:microsoft.com/office/officeart/2005/8/layout/hierarchy1"/>
    <dgm:cxn modelId="{E538BB2D-81DB-430F-890E-9983F94AFF35}" type="presParOf" srcId="{B2A96F30-A9E8-4F99-8972-3B548495C0B1}" destId="{D8AB2E19-E0C9-4100-8AEE-97158064E1C3}" srcOrd="1" destOrd="0" presId="urn:microsoft.com/office/officeart/2005/8/layout/hierarchy1"/>
    <dgm:cxn modelId="{7019771D-CF3D-408C-86BD-3904A7FEB1FF}" type="presParOf" srcId="{D8AB2E19-E0C9-4100-8AEE-97158064E1C3}" destId="{82FB781C-78DD-46E4-85F9-3FCB41089476}" srcOrd="0" destOrd="0" presId="urn:microsoft.com/office/officeart/2005/8/layout/hierarchy1"/>
    <dgm:cxn modelId="{4FFCA959-F6A3-47CA-97D8-DE48179843CB}" type="presParOf" srcId="{82FB781C-78DD-46E4-85F9-3FCB41089476}" destId="{C024DCFB-FA9F-40BB-B127-C9AF5DFF874B}" srcOrd="0" destOrd="0" presId="urn:microsoft.com/office/officeart/2005/8/layout/hierarchy1"/>
    <dgm:cxn modelId="{962A1B18-F730-441D-AA79-9B41976F8EDE}" type="presParOf" srcId="{82FB781C-78DD-46E4-85F9-3FCB41089476}" destId="{08AF0DCC-315C-44F3-95DA-38855698D336}" srcOrd="1" destOrd="0" presId="urn:microsoft.com/office/officeart/2005/8/layout/hierarchy1"/>
    <dgm:cxn modelId="{EE7554EC-D195-421A-BB3D-03EF22304459}" type="presParOf" srcId="{D8AB2E19-E0C9-4100-8AEE-97158064E1C3}" destId="{0195D3E7-4EC3-4879-931B-EAA173C71EE7}"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1F17-CF08-4940-9B00-3CFAD9528481}">
      <dsp:nvSpPr>
        <dsp:cNvPr id="0" name=""/>
        <dsp:cNvSpPr/>
      </dsp:nvSpPr>
      <dsp:spPr>
        <a:xfrm rot="5400000">
          <a:off x="-169068" y="169670"/>
          <a:ext cx="1127124" cy="788987"/>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1</a:t>
          </a:r>
        </a:p>
      </dsp:txBody>
      <dsp:txXfrm rot="-5400000">
        <a:off x="1" y="395096"/>
        <a:ext cx="788987" cy="338137"/>
      </dsp:txXfrm>
    </dsp:sp>
    <dsp:sp modelId="{0290D589-463F-4D04-9654-3BB1B1B4C930}">
      <dsp:nvSpPr>
        <dsp:cNvPr id="0" name=""/>
        <dsp:cNvSpPr/>
      </dsp:nvSpPr>
      <dsp:spPr>
        <a:xfrm rot="5400000">
          <a:off x="3432825" y="-2643236"/>
          <a:ext cx="732631" cy="602030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Planning and Requirements Gathering</a:t>
          </a:r>
          <a:endParaRPr lang="en-US" sz="1400" kern="1200" dirty="0"/>
        </a:p>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Objective:</a:t>
          </a:r>
          <a:r>
            <a:rPr lang="en-US" sz="1400" b="0" i="0" kern="1200" dirty="0">
              <a:solidFill>
                <a:srgbClr val="0D0D0D"/>
              </a:solidFill>
              <a:effectLst/>
              <a:latin typeface="ui-sans-serif"/>
            </a:rPr>
            <a:t> Define clear goals for each feature (Ackerman chassis, blind spot detection, etc.)</a:t>
          </a:r>
        </a:p>
      </dsp:txBody>
      <dsp:txXfrm rot="-5400000">
        <a:off x="788987" y="36366"/>
        <a:ext cx="5984543" cy="661103"/>
      </dsp:txXfrm>
    </dsp:sp>
    <dsp:sp modelId="{8A23387E-A1B6-4907-8B10-7F01A49B8823}">
      <dsp:nvSpPr>
        <dsp:cNvPr id="0" name=""/>
        <dsp:cNvSpPr/>
      </dsp:nvSpPr>
      <dsp:spPr>
        <a:xfrm rot="5400000">
          <a:off x="-169068" y="1148227"/>
          <a:ext cx="1127124" cy="788987"/>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2</a:t>
          </a:r>
        </a:p>
      </dsp:txBody>
      <dsp:txXfrm rot="-5400000">
        <a:off x="1" y="1373653"/>
        <a:ext cx="788987" cy="338137"/>
      </dsp:txXfrm>
    </dsp:sp>
    <dsp:sp modelId="{42B1FA31-CD70-47B7-B7F6-2F8197BE0E74}">
      <dsp:nvSpPr>
        <dsp:cNvPr id="0" name=""/>
        <dsp:cNvSpPr/>
      </dsp:nvSpPr>
      <dsp:spPr>
        <a:xfrm rot="5400000">
          <a:off x="3432825" y="-1664679"/>
          <a:ext cx="732631" cy="602030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Conceptual Design and Literature Review</a:t>
          </a:r>
          <a:endParaRPr lang="en-US" sz="1400" kern="1200" dirty="0"/>
        </a:p>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Objective:</a:t>
          </a:r>
          <a:r>
            <a:rPr lang="en-US" sz="1400" b="0" i="0" kern="1200" dirty="0">
              <a:solidFill>
                <a:srgbClr val="0D0D0D"/>
              </a:solidFill>
              <a:effectLst/>
              <a:latin typeface="ui-sans-serif"/>
            </a:rPr>
            <a:t> Define and design the ADAS features at a high level.</a:t>
          </a:r>
        </a:p>
      </dsp:txBody>
      <dsp:txXfrm rot="-5400000">
        <a:off x="788987" y="1014923"/>
        <a:ext cx="5984543" cy="661103"/>
      </dsp:txXfrm>
    </dsp:sp>
    <dsp:sp modelId="{71360216-0FA9-463B-8438-4C078CD55B2E}">
      <dsp:nvSpPr>
        <dsp:cNvPr id="0" name=""/>
        <dsp:cNvSpPr/>
      </dsp:nvSpPr>
      <dsp:spPr>
        <a:xfrm rot="5400000">
          <a:off x="-169068" y="2126784"/>
          <a:ext cx="1127124" cy="788987"/>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3</a:t>
          </a:r>
        </a:p>
      </dsp:txBody>
      <dsp:txXfrm rot="-5400000">
        <a:off x="1" y="2352210"/>
        <a:ext cx="788987" cy="338137"/>
      </dsp:txXfrm>
    </dsp:sp>
    <dsp:sp modelId="{120476E8-C8AA-4361-B9A6-38B211390D52}">
      <dsp:nvSpPr>
        <dsp:cNvPr id="0" name=""/>
        <dsp:cNvSpPr/>
      </dsp:nvSpPr>
      <dsp:spPr>
        <a:xfrm rot="5400000">
          <a:off x="3432825" y="-686121"/>
          <a:ext cx="732631" cy="602030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Prototype and Simulation Design</a:t>
          </a:r>
          <a:endParaRPr lang="en-US" sz="1400" kern="1200" dirty="0"/>
        </a:p>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Objective:</a:t>
          </a:r>
          <a:r>
            <a:rPr lang="en-US" sz="1400" b="0" i="0" kern="1200" dirty="0">
              <a:solidFill>
                <a:srgbClr val="0D0D0D"/>
              </a:solidFill>
              <a:effectLst/>
              <a:latin typeface="ui-sans-serif"/>
            </a:rPr>
            <a:t> Begin simulating individual components and test integration.</a:t>
          </a:r>
        </a:p>
      </dsp:txBody>
      <dsp:txXfrm rot="-5400000">
        <a:off x="788987" y="1993481"/>
        <a:ext cx="5984543" cy="661103"/>
      </dsp:txXfrm>
    </dsp:sp>
    <dsp:sp modelId="{AF70AE88-70AA-44F7-A0F9-4F08468150FB}">
      <dsp:nvSpPr>
        <dsp:cNvPr id="0" name=""/>
        <dsp:cNvSpPr/>
      </dsp:nvSpPr>
      <dsp:spPr>
        <a:xfrm rot="5400000">
          <a:off x="-169068" y="3105342"/>
          <a:ext cx="1127124" cy="788987"/>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solidFill>
                <a:schemeClr val="bg1"/>
              </a:solidFill>
              <a:effectLst/>
              <a:latin typeface="ui-sans-serif"/>
            </a:rPr>
            <a:t>Phase</a:t>
          </a:r>
          <a:r>
            <a:rPr lang="en-US" sz="1700" b="0" i="0" kern="1200" dirty="0">
              <a:solidFill>
                <a:srgbClr val="0D0D0D"/>
              </a:solidFill>
              <a:effectLst/>
              <a:latin typeface="ui-sans-serif"/>
            </a:rPr>
            <a:t> </a:t>
          </a:r>
          <a:r>
            <a:rPr lang="en-US" sz="1700" b="0" i="0" kern="1200" dirty="0">
              <a:solidFill>
                <a:schemeClr val="bg1"/>
              </a:solidFill>
              <a:effectLst/>
              <a:latin typeface="ui-sans-serif"/>
            </a:rPr>
            <a:t>4</a:t>
          </a:r>
        </a:p>
      </dsp:txBody>
      <dsp:txXfrm rot="-5400000">
        <a:off x="1" y="3330768"/>
        <a:ext cx="788987" cy="338137"/>
      </dsp:txXfrm>
    </dsp:sp>
    <dsp:sp modelId="{8431432F-0FE1-4F40-8229-D16EBBA36663}">
      <dsp:nvSpPr>
        <dsp:cNvPr id="0" name=""/>
        <dsp:cNvSpPr/>
      </dsp:nvSpPr>
      <dsp:spPr>
        <a:xfrm rot="5400000">
          <a:off x="3432825" y="292435"/>
          <a:ext cx="732631" cy="6020307"/>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System Integration and Full Simulation</a:t>
          </a:r>
          <a:endParaRPr lang="en-US" sz="1400" b="0" i="0" kern="1200" dirty="0">
            <a:solidFill>
              <a:srgbClr val="0D0D0D"/>
            </a:solidFill>
            <a:effectLst/>
            <a:latin typeface="ui-sans-serif"/>
          </a:endParaRPr>
        </a:p>
        <a:p>
          <a:pPr marL="114300" lvl="1" indent="-114300" algn="l" defTabSz="622300">
            <a:lnSpc>
              <a:spcPct val="90000"/>
            </a:lnSpc>
            <a:spcBef>
              <a:spcPct val="0"/>
            </a:spcBef>
            <a:spcAft>
              <a:spcPct val="15000"/>
            </a:spcAft>
            <a:buChar char="•"/>
          </a:pPr>
          <a:r>
            <a:rPr lang="en-US" sz="1400" b="1" i="0" kern="1200" dirty="0">
              <a:solidFill>
                <a:srgbClr val="0D0D0D"/>
              </a:solidFill>
              <a:effectLst/>
              <a:latin typeface="ui-sans-serif"/>
            </a:rPr>
            <a:t>Objective:</a:t>
          </a:r>
          <a:r>
            <a:rPr lang="en-US" sz="1400" b="0" i="0" kern="1200" dirty="0">
              <a:solidFill>
                <a:srgbClr val="0D0D0D"/>
              </a:solidFill>
              <a:effectLst/>
              <a:latin typeface="ui-sans-serif"/>
            </a:rPr>
            <a:t> Combine all components into a unified system and simulate the complete ADAS system</a:t>
          </a:r>
          <a:endParaRPr lang="en-US" sz="1400" kern="1200" dirty="0"/>
        </a:p>
      </dsp:txBody>
      <dsp:txXfrm rot="-5400000">
        <a:off x="788987" y="2972037"/>
        <a:ext cx="5984543" cy="661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1463E-43A8-4A3F-9C38-62C4F235B91A}">
      <dsp:nvSpPr>
        <dsp:cNvPr id="0" name=""/>
        <dsp:cNvSpPr/>
      </dsp:nvSpPr>
      <dsp:spPr>
        <a:xfrm>
          <a:off x="71507" y="417018"/>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06657-105A-4397-B858-E6AB03C0EE8B}">
      <dsp:nvSpPr>
        <dsp:cNvPr id="0" name=""/>
        <dsp:cNvSpPr/>
      </dsp:nvSpPr>
      <dsp:spPr>
        <a:xfrm>
          <a:off x="198515" y="544026"/>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73896-11F1-4538-879B-D7B5EE51AF8F}">
      <dsp:nvSpPr>
        <dsp:cNvPr id="0" name=""/>
        <dsp:cNvSpPr/>
      </dsp:nvSpPr>
      <dsp:spPr>
        <a:xfrm>
          <a:off x="805907" y="417018"/>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Driver is relieved from careful acceleration, deceleration and braking in congested traffics.</a:t>
          </a:r>
        </a:p>
      </dsp:txBody>
      <dsp:txXfrm>
        <a:off x="805907" y="417018"/>
        <a:ext cx="1425599" cy="604800"/>
      </dsp:txXfrm>
    </dsp:sp>
    <dsp:sp modelId="{6E0E7494-4858-4AC8-B09D-44E746A124A5}">
      <dsp:nvSpPr>
        <dsp:cNvPr id="0" name=""/>
        <dsp:cNvSpPr/>
      </dsp:nvSpPr>
      <dsp:spPr>
        <a:xfrm>
          <a:off x="2479907" y="417018"/>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586BFB-2677-440D-95E2-AA5013079C3B}">
      <dsp:nvSpPr>
        <dsp:cNvPr id="0" name=""/>
        <dsp:cNvSpPr/>
      </dsp:nvSpPr>
      <dsp:spPr>
        <a:xfrm>
          <a:off x="2606915" y="544026"/>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48022-B9A5-4F8A-AF04-00E823E9A5A9}">
      <dsp:nvSpPr>
        <dsp:cNvPr id="0" name=""/>
        <dsp:cNvSpPr/>
      </dsp:nvSpPr>
      <dsp:spPr>
        <a:xfrm>
          <a:off x="3214307" y="417018"/>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Accidents can be reduced.</a:t>
          </a:r>
        </a:p>
      </dsp:txBody>
      <dsp:txXfrm>
        <a:off x="3214307" y="417018"/>
        <a:ext cx="1425599" cy="604800"/>
      </dsp:txXfrm>
    </dsp:sp>
    <dsp:sp modelId="{E0C167D9-AEA5-4A3E-BB60-930C4990E015}">
      <dsp:nvSpPr>
        <dsp:cNvPr id="0" name=""/>
        <dsp:cNvSpPr/>
      </dsp:nvSpPr>
      <dsp:spPr>
        <a:xfrm>
          <a:off x="4888307" y="417018"/>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8F5B5-4414-4A3C-AE5E-5604B5DEAF67}">
      <dsp:nvSpPr>
        <dsp:cNvPr id="0" name=""/>
        <dsp:cNvSpPr/>
      </dsp:nvSpPr>
      <dsp:spPr>
        <a:xfrm>
          <a:off x="5015315" y="544026"/>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0513F-1B0F-4D23-85F8-BBA65CEA726F}">
      <dsp:nvSpPr>
        <dsp:cNvPr id="0" name=""/>
        <dsp:cNvSpPr/>
      </dsp:nvSpPr>
      <dsp:spPr>
        <a:xfrm>
          <a:off x="5622707" y="417018"/>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It’s very useful for long driving.</a:t>
          </a:r>
        </a:p>
      </dsp:txBody>
      <dsp:txXfrm>
        <a:off x="5622707" y="417018"/>
        <a:ext cx="1425599" cy="604800"/>
      </dsp:txXfrm>
    </dsp:sp>
    <dsp:sp modelId="{7F2663CD-ECC2-406A-9D88-5511312AA516}">
      <dsp:nvSpPr>
        <dsp:cNvPr id="0" name=""/>
        <dsp:cNvSpPr/>
      </dsp:nvSpPr>
      <dsp:spPr>
        <a:xfrm>
          <a:off x="71507" y="1440394"/>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3E3C4A-8AEC-44FA-B2A9-95DD19FED75A}">
      <dsp:nvSpPr>
        <dsp:cNvPr id="0" name=""/>
        <dsp:cNvSpPr/>
      </dsp:nvSpPr>
      <dsp:spPr>
        <a:xfrm>
          <a:off x="198515" y="1567402"/>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D8DEC-85B1-41A9-A1BE-2E80AC0EC927}">
      <dsp:nvSpPr>
        <dsp:cNvPr id="0" name=""/>
        <dsp:cNvSpPr/>
      </dsp:nvSpPr>
      <dsp:spPr>
        <a:xfrm>
          <a:off x="805907" y="1440394"/>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Can avoid unconsciously violating speed limits.</a:t>
          </a:r>
        </a:p>
      </dsp:txBody>
      <dsp:txXfrm>
        <a:off x="805907" y="1440394"/>
        <a:ext cx="1425599" cy="604800"/>
      </dsp:txXfrm>
    </dsp:sp>
    <dsp:sp modelId="{1165F413-5CF0-4D27-895F-584A6422B9AE}">
      <dsp:nvSpPr>
        <dsp:cNvPr id="0" name=""/>
        <dsp:cNvSpPr/>
      </dsp:nvSpPr>
      <dsp:spPr>
        <a:xfrm>
          <a:off x="2479907" y="1440394"/>
          <a:ext cx="604800" cy="6048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AC1EE-9D63-49F1-B055-15723E3AFCC7}">
      <dsp:nvSpPr>
        <dsp:cNvPr id="0" name=""/>
        <dsp:cNvSpPr/>
      </dsp:nvSpPr>
      <dsp:spPr>
        <a:xfrm>
          <a:off x="2606915" y="1567402"/>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1FD0E-A090-4839-A5AC-009F5713EE95}">
      <dsp:nvSpPr>
        <dsp:cNvPr id="0" name=""/>
        <dsp:cNvSpPr/>
      </dsp:nvSpPr>
      <dsp:spPr>
        <a:xfrm>
          <a:off x="3214307" y="1440394"/>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Increased fuel efficiency.</a:t>
          </a:r>
        </a:p>
      </dsp:txBody>
      <dsp:txXfrm>
        <a:off x="3214307" y="1440394"/>
        <a:ext cx="1425599" cy="60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07BF-05AD-4C8D-9312-E13584F6D8C2}">
      <dsp:nvSpPr>
        <dsp:cNvPr id="0" name=""/>
        <dsp:cNvSpPr/>
      </dsp:nvSpPr>
      <dsp:spPr>
        <a:xfrm>
          <a:off x="240098" y="98448"/>
          <a:ext cx="748441" cy="748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DC942-BFF5-4769-85F1-AE1847D32C3A}">
      <dsp:nvSpPr>
        <dsp:cNvPr id="0" name=""/>
        <dsp:cNvSpPr/>
      </dsp:nvSpPr>
      <dsp:spPr>
        <a:xfrm>
          <a:off x="399602" y="257952"/>
          <a:ext cx="429433" cy="42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67763-E813-4100-A358-B172BA58F64C}">
      <dsp:nvSpPr>
        <dsp:cNvPr id="0" name=""/>
        <dsp:cNvSpPr/>
      </dsp:nvSpPr>
      <dsp:spPr>
        <a:xfrm>
          <a:off x="843" y="1080010"/>
          <a:ext cx="1226953" cy="49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High Cost.</a:t>
          </a:r>
          <a:endParaRPr lang="en-US" sz="1100" kern="1200"/>
        </a:p>
      </dsp:txBody>
      <dsp:txXfrm>
        <a:off x="843" y="1080010"/>
        <a:ext cx="1226953" cy="490781"/>
      </dsp:txXfrm>
    </dsp:sp>
    <dsp:sp modelId="{04CA35AF-98EC-4642-8487-886A6CB381D2}">
      <dsp:nvSpPr>
        <dsp:cNvPr id="0" name=""/>
        <dsp:cNvSpPr/>
      </dsp:nvSpPr>
      <dsp:spPr>
        <a:xfrm>
          <a:off x="1681768" y="98448"/>
          <a:ext cx="748441" cy="748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2162D-DB49-40DC-98C0-F9880535F16E}">
      <dsp:nvSpPr>
        <dsp:cNvPr id="0" name=""/>
        <dsp:cNvSpPr/>
      </dsp:nvSpPr>
      <dsp:spPr>
        <a:xfrm>
          <a:off x="1841272" y="257952"/>
          <a:ext cx="429433" cy="42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30B5E5-A473-41FE-8A1F-2B15611C1F9C}">
      <dsp:nvSpPr>
        <dsp:cNvPr id="0" name=""/>
        <dsp:cNvSpPr/>
      </dsp:nvSpPr>
      <dsp:spPr>
        <a:xfrm>
          <a:off x="1442513" y="1080010"/>
          <a:ext cx="1226953" cy="49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Not for heavy traffic.</a:t>
          </a:r>
          <a:endParaRPr lang="en-US" sz="1100" kern="1200"/>
        </a:p>
      </dsp:txBody>
      <dsp:txXfrm>
        <a:off x="1442513" y="1080010"/>
        <a:ext cx="1226953" cy="490781"/>
      </dsp:txXfrm>
    </dsp:sp>
    <dsp:sp modelId="{A63B1851-4332-48CB-99AB-151634945B6C}">
      <dsp:nvSpPr>
        <dsp:cNvPr id="0" name=""/>
        <dsp:cNvSpPr/>
      </dsp:nvSpPr>
      <dsp:spPr>
        <a:xfrm>
          <a:off x="3123438" y="98448"/>
          <a:ext cx="748441" cy="748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55B96-4866-4B04-9368-B77415FE1230}">
      <dsp:nvSpPr>
        <dsp:cNvPr id="0" name=""/>
        <dsp:cNvSpPr/>
      </dsp:nvSpPr>
      <dsp:spPr>
        <a:xfrm>
          <a:off x="3282942" y="257952"/>
          <a:ext cx="429433" cy="42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22A03A-CBB9-4014-89F5-B27E02084EF0}">
      <dsp:nvSpPr>
        <dsp:cNvPr id="0" name=""/>
        <dsp:cNvSpPr/>
      </dsp:nvSpPr>
      <dsp:spPr>
        <a:xfrm>
          <a:off x="2884182" y="1080010"/>
          <a:ext cx="1226953" cy="49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Encourages the driver to become careless.</a:t>
          </a:r>
          <a:endParaRPr lang="en-US" sz="1100" kern="1200"/>
        </a:p>
      </dsp:txBody>
      <dsp:txXfrm>
        <a:off x="2884182" y="1080010"/>
        <a:ext cx="1226953" cy="490781"/>
      </dsp:txXfrm>
    </dsp:sp>
    <dsp:sp modelId="{A73590B6-8CAC-4DC4-B375-1F698FDF6DA2}">
      <dsp:nvSpPr>
        <dsp:cNvPr id="0" name=""/>
        <dsp:cNvSpPr/>
      </dsp:nvSpPr>
      <dsp:spPr>
        <a:xfrm>
          <a:off x="4565108" y="98448"/>
          <a:ext cx="748441" cy="748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D690D1-21EC-4E5F-8BBC-62F6ED845DFA}">
      <dsp:nvSpPr>
        <dsp:cNvPr id="0" name=""/>
        <dsp:cNvSpPr/>
      </dsp:nvSpPr>
      <dsp:spPr>
        <a:xfrm>
          <a:off x="4724612" y="257952"/>
          <a:ext cx="429433" cy="429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52511-63D2-49EC-8E2E-929948E832BB}">
      <dsp:nvSpPr>
        <dsp:cNvPr id="0" name=""/>
        <dsp:cNvSpPr/>
      </dsp:nvSpPr>
      <dsp:spPr>
        <a:xfrm>
          <a:off x="4325852" y="1080010"/>
          <a:ext cx="1226953" cy="49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Dangerous in slippery roads.</a:t>
          </a:r>
          <a:endParaRPr lang="en-US" sz="1100" kern="1200"/>
        </a:p>
      </dsp:txBody>
      <dsp:txXfrm>
        <a:off x="4325852" y="1080010"/>
        <a:ext cx="1226953" cy="490781"/>
      </dsp:txXfrm>
    </dsp:sp>
    <dsp:sp modelId="{B48AECDD-0933-4C37-BD91-0FB3034B2864}">
      <dsp:nvSpPr>
        <dsp:cNvPr id="0" name=""/>
        <dsp:cNvSpPr/>
      </dsp:nvSpPr>
      <dsp:spPr>
        <a:xfrm>
          <a:off x="6006778" y="98448"/>
          <a:ext cx="748441" cy="7484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55DE48-43EF-4AEC-A464-112A52811B83}">
      <dsp:nvSpPr>
        <dsp:cNvPr id="0" name=""/>
        <dsp:cNvSpPr/>
      </dsp:nvSpPr>
      <dsp:spPr>
        <a:xfrm>
          <a:off x="6166282" y="257952"/>
          <a:ext cx="429433" cy="4294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E51913-347F-4654-82DA-FD3A76EE6311}">
      <dsp:nvSpPr>
        <dsp:cNvPr id="0" name=""/>
        <dsp:cNvSpPr/>
      </dsp:nvSpPr>
      <dsp:spPr>
        <a:xfrm>
          <a:off x="5767522" y="1080010"/>
          <a:ext cx="1226953" cy="490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The ACC systems do not respond directly to the traffic</a:t>
          </a:r>
          <a:endParaRPr lang="en-US" sz="1100" kern="1200"/>
        </a:p>
      </dsp:txBody>
      <dsp:txXfrm>
        <a:off x="5767522" y="1080010"/>
        <a:ext cx="1226953" cy="4907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0A727-FAAB-4B95-83AB-54DE32ED7553}">
      <dsp:nvSpPr>
        <dsp:cNvPr id="0" name=""/>
        <dsp:cNvSpPr/>
      </dsp:nvSpPr>
      <dsp:spPr>
        <a:xfrm>
          <a:off x="747053" y="334345"/>
          <a:ext cx="882957" cy="882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3DFC3C-5CE0-4107-8F14-83603A59B609}">
      <dsp:nvSpPr>
        <dsp:cNvPr id="0" name=""/>
        <dsp:cNvSpPr/>
      </dsp:nvSpPr>
      <dsp:spPr>
        <a:xfrm>
          <a:off x="207468" y="1500199"/>
          <a:ext cx="19621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Enhanced Safety: </a:t>
          </a:r>
          <a:r>
            <a:rPr lang="en-US" sz="1200" b="0" kern="1200" dirty="0"/>
            <a:t>Reduced accidents</a:t>
          </a:r>
          <a:endParaRPr lang="en-US" sz="1200" kern="1200" dirty="0"/>
        </a:p>
      </dsp:txBody>
      <dsp:txXfrm>
        <a:off x="207468" y="1500199"/>
        <a:ext cx="1962126" cy="720000"/>
      </dsp:txXfrm>
    </dsp:sp>
    <dsp:sp modelId="{76479AA9-DB77-4103-9C3A-D11D4C041B33}">
      <dsp:nvSpPr>
        <dsp:cNvPr id="0" name=""/>
        <dsp:cNvSpPr/>
      </dsp:nvSpPr>
      <dsp:spPr>
        <a:xfrm>
          <a:off x="3052552" y="334345"/>
          <a:ext cx="882957" cy="882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9CBD0D-57EF-47CC-83AA-A1C92CDFF1AF}">
      <dsp:nvSpPr>
        <dsp:cNvPr id="0" name=""/>
        <dsp:cNvSpPr/>
      </dsp:nvSpPr>
      <dsp:spPr>
        <a:xfrm>
          <a:off x="2512967" y="1500199"/>
          <a:ext cx="19621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a:t>Reduced Accidents: </a:t>
          </a:r>
          <a:r>
            <a:rPr lang="en-US" sz="1200" b="0" kern="1200"/>
            <a:t>Better driving</a:t>
          </a:r>
          <a:endParaRPr lang="en-US" sz="1200" kern="1200"/>
        </a:p>
      </dsp:txBody>
      <dsp:txXfrm>
        <a:off x="2512967" y="1500199"/>
        <a:ext cx="1962126" cy="720000"/>
      </dsp:txXfrm>
    </dsp:sp>
    <dsp:sp modelId="{004100D2-6B81-4050-A537-2300903C476E}">
      <dsp:nvSpPr>
        <dsp:cNvPr id="0" name=""/>
        <dsp:cNvSpPr/>
      </dsp:nvSpPr>
      <dsp:spPr>
        <a:xfrm>
          <a:off x="5358051" y="334345"/>
          <a:ext cx="882957" cy="8829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3F8412-D00C-46F8-A80F-E01CF4489B77}">
      <dsp:nvSpPr>
        <dsp:cNvPr id="0" name=""/>
        <dsp:cNvSpPr/>
      </dsp:nvSpPr>
      <dsp:spPr>
        <a:xfrm>
          <a:off x="4818466" y="1500199"/>
          <a:ext cx="19621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1" kern="1200" dirty="0"/>
            <a:t>Driver Awareness: </a:t>
          </a:r>
          <a:r>
            <a:rPr lang="en-US" sz="1200" kern="1200" dirty="0"/>
            <a:t>LDW systems can improve driver awareness and attentiveness</a:t>
          </a:r>
        </a:p>
      </dsp:txBody>
      <dsp:txXfrm>
        <a:off x="4818466" y="1500199"/>
        <a:ext cx="1962126"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E26A3-A233-4536-BFF2-4C0ADCBBE171}">
      <dsp:nvSpPr>
        <dsp:cNvPr id="0" name=""/>
        <dsp:cNvSpPr/>
      </dsp:nvSpPr>
      <dsp:spPr>
        <a:xfrm>
          <a:off x="835902" y="1086"/>
          <a:ext cx="2241316" cy="14232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383AE-202A-4A7F-B9C9-9E28EEF91D3F}">
      <dsp:nvSpPr>
        <dsp:cNvPr id="0" name=""/>
        <dsp:cNvSpPr/>
      </dsp:nvSpPr>
      <dsp:spPr>
        <a:xfrm>
          <a:off x="1084937" y="237670"/>
          <a:ext cx="2241316" cy="14232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Limited Effectiveness In Certain Conditions: </a:t>
          </a:r>
          <a:r>
            <a:rPr lang="en-US" sz="1400" kern="1200"/>
            <a:t>LDW systems less effective in adverse weather; reduced visibility, obscured road markings.</a:t>
          </a:r>
        </a:p>
      </dsp:txBody>
      <dsp:txXfrm>
        <a:off x="1126622" y="279355"/>
        <a:ext cx="2157946" cy="1339865"/>
      </dsp:txXfrm>
    </dsp:sp>
    <dsp:sp modelId="{C024DCFB-FA9F-40BB-B127-C9AF5DFF874B}">
      <dsp:nvSpPr>
        <dsp:cNvPr id="0" name=""/>
        <dsp:cNvSpPr/>
      </dsp:nvSpPr>
      <dsp:spPr>
        <a:xfrm>
          <a:off x="3575289" y="1086"/>
          <a:ext cx="2241316" cy="142323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AF0DCC-315C-44F3-95DA-38855698D336}">
      <dsp:nvSpPr>
        <dsp:cNvPr id="0" name=""/>
        <dsp:cNvSpPr/>
      </dsp:nvSpPr>
      <dsp:spPr>
        <a:xfrm>
          <a:off x="3824324" y="237670"/>
          <a:ext cx="2241316" cy="142323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False Alarms: </a:t>
          </a:r>
          <a:r>
            <a:rPr lang="en-US" sz="1400" kern="1200"/>
            <a:t>LDW systems prone to false alarms, driver annoyance, and distraction</a:t>
          </a:r>
        </a:p>
      </dsp:txBody>
      <dsp:txXfrm>
        <a:off x="3866009" y="279355"/>
        <a:ext cx="2157946" cy="13398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4B1DDBC-AC32-6E17-9CE3-428A22A518BA}"/>
            </a:ext>
          </a:extLst>
        </p:cNvPr>
        <p:cNvGrpSpPr/>
        <p:nvPr/>
      </p:nvGrpSpPr>
      <p:grpSpPr>
        <a:xfrm>
          <a:off x="0" y="0"/>
          <a:ext cx="0" cy="0"/>
          <a:chOff x="0" y="0"/>
          <a:chExt cx="0" cy="0"/>
        </a:xfrm>
      </p:grpSpPr>
      <p:sp>
        <p:nvSpPr>
          <p:cNvPr id="160" name="Google Shape;160;g1ff18b49f31_1_34:notes">
            <a:extLst>
              <a:ext uri="{FF2B5EF4-FFF2-40B4-BE49-F238E27FC236}">
                <a16:creationId xmlns:a16="http://schemas.microsoft.com/office/drawing/2014/main" id="{34D91817-CC28-EB6E-A6D8-951655885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a:extLst>
              <a:ext uri="{FF2B5EF4-FFF2-40B4-BE49-F238E27FC236}">
                <a16:creationId xmlns:a16="http://schemas.microsoft.com/office/drawing/2014/main" id="{CACC9780-290A-E7AE-4995-7D371AE66C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556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754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96A40E21-056D-E424-30D6-9B1C753C184F}"/>
            </a:ext>
          </a:extLst>
        </p:cNvPr>
        <p:cNvGrpSpPr/>
        <p:nvPr/>
      </p:nvGrpSpPr>
      <p:grpSpPr>
        <a:xfrm>
          <a:off x="0" y="0"/>
          <a:ext cx="0" cy="0"/>
          <a:chOff x="0" y="0"/>
          <a:chExt cx="0" cy="0"/>
        </a:xfrm>
      </p:grpSpPr>
      <p:sp>
        <p:nvSpPr>
          <p:cNvPr id="160" name="Google Shape;160;g1ff18b49f31_1_34:notes">
            <a:extLst>
              <a:ext uri="{FF2B5EF4-FFF2-40B4-BE49-F238E27FC236}">
                <a16:creationId xmlns:a16="http://schemas.microsoft.com/office/drawing/2014/main" id="{AD109BE5-9F4D-52E7-62BB-479F1BF683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a:extLst>
              <a:ext uri="{FF2B5EF4-FFF2-40B4-BE49-F238E27FC236}">
                <a16:creationId xmlns:a16="http://schemas.microsoft.com/office/drawing/2014/main" id="{D7A29707-1974-650D-7B70-7360C9008A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12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162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8E6C55A-4696-5633-CFAA-2C30D8D692B3}"/>
            </a:ext>
          </a:extLst>
        </p:cNvPr>
        <p:cNvGrpSpPr/>
        <p:nvPr/>
      </p:nvGrpSpPr>
      <p:grpSpPr>
        <a:xfrm>
          <a:off x="0" y="0"/>
          <a:ext cx="0" cy="0"/>
          <a:chOff x="0" y="0"/>
          <a:chExt cx="0" cy="0"/>
        </a:xfrm>
      </p:grpSpPr>
      <p:sp>
        <p:nvSpPr>
          <p:cNvPr id="160" name="Google Shape;160;g1ff18b49f31_1_34:notes">
            <a:extLst>
              <a:ext uri="{FF2B5EF4-FFF2-40B4-BE49-F238E27FC236}">
                <a16:creationId xmlns:a16="http://schemas.microsoft.com/office/drawing/2014/main" id="{9D14BEE1-3A91-16CC-8939-C506E7ED63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a:extLst>
              <a:ext uri="{FF2B5EF4-FFF2-40B4-BE49-F238E27FC236}">
                <a16:creationId xmlns:a16="http://schemas.microsoft.com/office/drawing/2014/main" id="{3750E63A-EB96-5D7F-974B-35B56EF40B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89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73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36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C69762D-69C7-A495-4F51-C5FED28587CD}"/>
            </a:ext>
          </a:extLst>
        </p:cNvPr>
        <p:cNvGrpSpPr/>
        <p:nvPr/>
      </p:nvGrpSpPr>
      <p:grpSpPr>
        <a:xfrm>
          <a:off x="0" y="0"/>
          <a:ext cx="0" cy="0"/>
          <a:chOff x="0" y="0"/>
          <a:chExt cx="0" cy="0"/>
        </a:xfrm>
      </p:grpSpPr>
      <p:sp>
        <p:nvSpPr>
          <p:cNvPr id="160" name="Google Shape;160;g1ff18b49f31_1_34:notes">
            <a:extLst>
              <a:ext uri="{FF2B5EF4-FFF2-40B4-BE49-F238E27FC236}">
                <a16:creationId xmlns:a16="http://schemas.microsoft.com/office/drawing/2014/main" id="{0F123955-62F0-4889-EC52-EA91E0CEC2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f18b49f31_1_34:notes">
            <a:extLst>
              <a:ext uri="{FF2B5EF4-FFF2-40B4-BE49-F238E27FC236}">
                <a16:creationId xmlns:a16="http://schemas.microsoft.com/office/drawing/2014/main" id="{288E7C33-1AE2-1ECB-D96C-6C5EDC1BD1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1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3376c313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813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6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dirty="0"/>
              <a:t>ADAS</a:t>
            </a:r>
          </a:p>
        </p:txBody>
      </p:sp>
      <p:sp>
        <p:nvSpPr>
          <p:cNvPr id="6" name="Slide Number Placeholder 5"/>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51522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dirty="0"/>
              <a:t>ADAS</a:t>
            </a:r>
          </a:p>
        </p:txBody>
      </p:sp>
      <p:sp>
        <p:nvSpPr>
          <p:cNvPr id="6" name="Slide Number Placeholder 5"/>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978493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dirty="0"/>
              <a:t>ADAS</a:t>
            </a:r>
          </a:p>
        </p:txBody>
      </p:sp>
      <p:sp>
        <p:nvSpPr>
          <p:cNvPr id="6" name="Slide Number Placeholder 5"/>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3548503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52475"/>
            <a:ext cx="7704000" cy="365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2686736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719975"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19975"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32919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32919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5868700" y="1728533"/>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5868700" y="3161941"/>
            <a:ext cx="914400" cy="548700"/>
          </a:xfrm>
          <a:prstGeom prst="rect">
            <a:avLst/>
          </a:prstGeom>
          <a:noFill/>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719975"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0" name="Google Shape;60;p13"/>
          <p:cNvSpPr txBox="1">
            <a:spLocks noGrp="1"/>
          </p:cNvSpPr>
          <p:nvPr>
            <p:ph type="subTitle" idx="8"/>
          </p:nvPr>
        </p:nvSpPr>
        <p:spPr>
          <a:xfrm>
            <a:off x="32919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1" name="Google Shape;61;p13"/>
          <p:cNvSpPr txBox="1">
            <a:spLocks noGrp="1"/>
          </p:cNvSpPr>
          <p:nvPr>
            <p:ph type="subTitle" idx="9"/>
          </p:nvPr>
        </p:nvSpPr>
        <p:spPr>
          <a:xfrm>
            <a:off x="5868700" y="2258075"/>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2" name="Google Shape;62;p13"/>
          <p:cNvSpPr txBox="1">
            <a:spLocks noGrp="1"/>
          </p:cNvSpPr>
          <p:nvPr>
            <p:ph type="subTitle" idx="13"/>
          </p:nvPr>
        </p:nvSpPr>
        <p:spPr>
          <a:xfrm>
            <a:off x="719975"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3" name="Google Shape;63;p13"/>
          <p:cNvSpPr txBox="1">
            <a:spLocks noGrp="1"/>
          </p:cNvSpPr>
          <p:nvPr>
            <p:ph type="subTitle" idx="14"/>
          </p:nvPr>
        </p:nvSpPr>
        <p:spPr>
          <a:xfrm>
            <a:off x="3294338"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64" name="Google Shape;64;p13"/>
          <p:cNvSpPr txBox="1">
            <a:spLocks noGrp="1"/>
          </p:cNvSpPr>
          <p:nvPr>
            <p:ph type="subTitle" idx="15"/>
          </p:nvPr>
        </p:nvSpPr>
        <p:spPr>
          <a:xfrm>
            <a:off x="5868700" y="3691550"/>
            <a:ext cx="25602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sz="1800" b="1">
                <a:solidFill>
                  <a:schemeClr val="dk1"/>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Tree>
    <p:extLst>
      <p:ext uri="{BB962C8B-B14F-4D97-AF65-F5344CB8AC3E}">
        <p14:creationId xmlns:p14="http://schemas.microsoft.com/office/powerpoint/2010/main" val="526202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715100" y="2465850"/>
            <a:ext cx="3657600" cy="14310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spcBef>
                <a:spcPts val="0"/>
              </a:spcBef>
              <a:spcAft>
                <a:spcPts val="0"/>
              </a:spcAft>
              <a:buSzPts val="5000"/>
              <a:buNone/>
              <a:defRPr sz="4500">
                <a:solidFill>
                  <a:schemeClr val="dk1"/>
                </a:solidFill>
              </a:defRPr>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715100" y="1246650"/>
            <a:ext cx="2011800" cy="1371600"/>
          </a:xfrm>
          <a:prstGeom prst="rect">
            <a:avLst/>
          </a:prstGeom>
          <a:noFill/>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extLst>
      <p:ext uri="{BB962C8B-B14F-4D97-AF65-F5344CB8AC3E}">
        <p14:creationId xmlns:p14="http://schemas.microsoft.com/office/powerpoint/2010/main" val="2428475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2" name="Google Shape;32;p7"/>
          <p:cNvSpPr txBox="1">
            <a:spLocks noGrp="1"/>
          </p:cNvSpPr>
          <p:nvPr>
            <p:ph type="title"/>
          </p:nvPr>
        </p:nvSpPr>
        <p:spPr>
          <a:xfrm>
            <a:off x="720000" y="756850"/>
            <a:ext cx="38406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253350"/>
            <a:ext cx="3840600" cy="3154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5156200" y="246450"/>
            <a:ext cx="3714600" cy="4650600"/>
          </a:xfrm>
          <a:prstGeom prst="rect">
            <a:avLst/>
          </a:prstGeom>
          <a:noFill/>
          <a:ln w="19050" cap="flat" cmpd="sng">
            <a:solidFill>
              <a:schemeClr val="lt2"/>
            </a:solidFill>
            <a:prstDash val="solid"/>
            <a:round/>
            <a:headEnd type="none" w="sm" len="sm"/>
            <a:tailEnd type="none" w="sm" len="sm"/>
          </a:ln>
          <a:effectLst>
            <a:outerShdw blurRad="71438" dist="57150" dir="7920000" algn="bl" rotWithShape="0">
              <a:schemeClr val="accent2">
                <a:alpha val="45000"/>
              </a:schemeClr>
            </a:outerShdw>
          </a:effectLst>
        </p:spPr>
      </p:sp>
    </p:spTree>
    <p:extLst>
      <p:ext uri="{BB962C8B-B14F-4D97-AF65-F5344CB8AC3E}">
        <p14:creationId xmlns:p14="http://schemas.microsoft.com/office/powerpoint/2010/main" val="1920421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2" name="Google Shape;22;p5"/>
          <p:cNvSpPr txBox="1">
            <a:spLocks noGrp="1"/>
          </p:cNvSpPr>
          <p:nvPr>
            <p:ph type="subTitle" idx="1"/>
          </p:nvPr>
        </p:nvSpPr>
        <p:spPr>
          <a:xfrm>
            <a:off x="777238" y="2419350"/>
            <a:ext cx="3362700" cy="457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3" name="Google Shape;23;p5"/>
          <p:cNvSpPr txBox="1">
            <a:spLocks noGrp="1"/>
          </p:cNvSpPr>
          <p:nvPr>
            <p:ph type="subTitle" idx="2"/>
          </p:nvPr>
        </p:nvSpPr>
        <p:spPr>
          <a:xfrm>
            <a:off x="5004062" y="2419350"/>
            <a:ext cx="33627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4" name="Google Shape;24;p5"/>
          <p:cNvSpPr txBox="1">
            <a:spLocks noGrp="1"/>
          </p:cNvSpPr>
          <p:nvPr>
            <p:ph type="subTitle" idx="3"/>
          </p:nvPr>
        </p:nvSpPr>
        <p:spPr>
          <a:xfrm>
            <a:off x="777238"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4"/>
          </p:nvPr>
        </p:nvSpPr>
        <p:spPr>
          <a:xfrm>
            <a:off x="5004062" y="2800350"/>
            <a:ext cx="33627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title"/>
          </p:nvPr>
        </p:nvSpPr>
        <p:spPr>
          <a:xfrm>
            <a:off x="720000" y="445025"/>
            <a:ext cx="7704000" cy="572700"/>
          </a:xfrm>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544706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dirty="0"/>
              <a:t>ADAS</a:t>
            </a:r>
          </a:p>
        </p:txBody>
      </p:sp>
      <p:sp>
        <p:nvSpPr>
          <p:cNvPr id="6" name="Slide Number Placeholder 5"/>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2413938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dirty="0"/>
              <a:t>ADAS</a:t>
            </a:r>
          </a:p>
        </p:txBody>
      </p:sp>
      <p:sp>
        <p:nvSpPr>
          <p:cNvPr id="6" name="Slide Number Placeholder 5"/>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267071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dirty="0"/>
              <a:t>ADAS</a:t>
            </a:r>
          </a:p>
        </p:txBody>
      </p:sp>
      <p:sp>
        <p:nvSpPr>
          <p:cNvPr id="7" name="Slide Number Placeholder 6"/>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261781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dirty="0"/>
              <a:t>ADAS</a:t>
            </a:r>
          </a:p>
        </p:txBody>
      </p:sp>
      <p:sp>
        <p:nvSpPr>
          <p:cNvPr id="9" name="Slide Number Placeholder 8"/>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3464892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dirty="0"/>
              <a:t>ADAS</a:t>
            </a:r>
          </a:p>
        </p:txBody>
      </p:sp>
      <p:sp>
        <p:nvSpPr>
          <p:cNvPr id="5" name="Slide Number Placeholder 4"/>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804468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dirty="0"/>
              <a:t>ADAS</a:t>
            </a:r>
          </a:p>
        </p:txBody>
      </p:sp>
      <p:sp>
        <p:nvSpPr>
          <p:cNvPr id="4" name="Slide Number Placeholder 3"/>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2657349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dirty="0"/>
              <a:t>ADAS</a:t>
            </a:r>
          </a:p>
        </p:txBody>
      </p:sp>
      <p:sp>
        <p:nvSpPr>
          <p:cNvPr id="7" name="Slide Number Placeholder 6"/>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63326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dirty="0"/>
              <a:t>ADAS</a:t>
            </a:r>
          </a:p>
        </p:txBody>
      </p:sp>
      <p:sp>
        <p:nvSpPr>
          <p:cNvPr id="7" name="Slide Number Placeholder 6"/>
          <p:cNvSpPr>
            <a:spLocks noGrp="1"/>
          </p:cNvSpPr>
          <p:nvPr>
            <p:ph type="sldNum" sz="quarter" idx="12"/>
          </p:nvPr>
        </p:nvSpPr>
        <p:spPr/>
        <p:txBody>
          <a:bodyPr/>
          <a:lstStyle/>
          <a:p>
            <a:fld id="{DB96B75F-3BA1-412B-A8E3-0088071FFF23}" type="slidenum">
              <a:rPr lang="en-US" smtClean="0"/>
              <a:t>‹#›</a:t>
            </a:fld>
            <a:endParaRPr lang="en-US"/>
          </a:p>
        </p:txBody>
      </p:sp>
    </p:spTree>
    <p:extLst>
      <p:ext uri="{BB962C8B-B14F-4D97-AF65-F5344CB8AC3E}">
        <p14:creationId xmlns:p14="http://schemas.microsoft.com/office/powerpoint/2010/main" val="1298972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en-US" dirty="0"/>
              <a:t>ADAS</a:t>
            </a: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07624997"/>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3" r:id="rId1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5" Type="http://schemas.microsoft.com/office/2007/relationships/hdphoto" Target="../media/hdphoto3.wdp"/><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2.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5" Type="http://schemas.microsoft.com/office/2007/relationships/hdphoto" Target="../media/hdphoto4.wdp"/><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microsoft.com/office/2007/relationships/hdphoto" Target="../media/hdphoto1.wdp"/><Relationship Id="rId4" Type="http://schemas.openxmlformats.org/officeDocument/2006/relationships/diagramData" Target="../diagrams/data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microsoft.com/office/2007/relationships/hdphoto" Target="../media/hdphoto1.wdp"/><Relationship Id="rId4" Type="http://schemas.openxmlformats.org/officeDocument/2006/relationships/diagramData" Target="../diagrams/data3.xml"/><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4.jpeg"/><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Layout" Target="../slideLayouts/slideLayout14.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2.wdp"/><Relationship Id="rId7" Type="http://schemas.openxmlformats.org/officeDocument/2006/relationships/diagramLayout" Target="../diagrams/layout4.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3.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2.wdp"/><Relationship Id="rId7" Type="http://schemas.openxmlformats.org/officeDocument/2006/relationships/diagramLayout" Target="../diagrams/layout5.xml"/><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5.jp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1143000" y="1179912"/>
            <a:ext cx="6858000" cy="1790700"/>
          </a:xfrm>
          <a:prstGeom prst="rect">
            <a:avLst/>
          </a:prstGeom>
        </p:spPr>
        <p:txBody>
          <a:bodyPr spcFirstLastPara="1" wrap="square" lIns="91425" tIns="91425" rIns="91425" bIns="91425" anchor="b" anchorCtr="0">
            <a:noAutofit/>
          </a:bodyPr>
          <a:lstStyle/>
          <a:p>
            <a:pPr lvl="0">
              <a:spcBef>
                <a:spcPts val="0"/>
              </a:spcBef>
            </a:pPr>
            <a:r>
              <a:rPr lang="en-US" dirty="0">
                <a:solidFill>
                  <a:schemeClr val="dk1"/>
                </a:solidFill>
              </a:rPr>
              <a:t>Advanced Driving Assistance System (ADAS)</a:t>
            </a:r>
            <a:endParaRPr dirty="0">
              <a:solidFill>
                <a:schemeClr val="dk1"/>
              </a:solidFill>
            </a:endParaRPr>
          </a:p>
        </p:txBody>
      </p:sp>
      <p:sp>
        <p:nvSpPr>
          <p:cNvPr id="148" name="Google Shape;148;p27"/>
          <p:cNvSpPr txBox="1">
            <a:spLocks noGrp="1"/>
          </p:cNvSpPr>
          <p:nvPr>
            <p:ph type="subTitle" idx="1"/>
          </p:nvPr>
        </p:nvSpPr>
        <p:spPr>
          <a:xfrm>
            <a:off x="1143000" y="3155555"/>
            <a:ext cx="6858000" cy="12418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Team: 7</a:t>
            </a:r>
            <a:endParaRPr dirty="0"/>
          </a:p>
        </p:txBody>
      </p:sp>
      <p:pic>
        <p:nvPicPr>
          <p:cNvPr id="149" name="Google Shape;149;p27"/>
          <p:cNvPicPr preferRelativeResize="0"/>
          <p:nvPr/>
        </p:nvPicPr>
        <p:blipFill>
          <a:blip r:embed="rId3">
            <a:alphaModFix/>
            <a:duotone>
              <a:prstClr val="black"/>
              <a:schemeClr val="tx2">
                <a:tint val="45000"/>
                <a:satMod val="400000"/>
              </a:schemeClr>
            </a:duotone>
          </a:blip>
          <a:stretch>
            <a:fillRect/>
          </a:stretch>
        </p:blipFill>
        <p:spPr>
          <a:xfrm>
            <a:off x="6457950" y="2245243"/>
            <a:ext cx="2057400" cy="2795863"/>
          </a:xfrm>
          <a:prstGeom prst="rect">
            <a:avLst/>
          </a:prstGeom>
          <a:noFill/>
          <a:ln>
            <a:noFill/>
          </a:ln>
          <a:effectLst>
            <a:outerShdw blurRad="285750" dist="38100" dir="4680000" algn="bl" rotWithShape="0">
              <a:schemeClr val="lt2">
                <a:alpha val="25000"/>
              </a:schemeClr>
            </a:outerShdw>
          </a:effectLst>
        </p:spPr>
      </p:pic>
      <p:pic>
        <p:nvPicPr>
          <p:cNvPr id="7" name="Picture 6" descr="A logo of a building&#10;&#10;Description automatically generated">
            <a:extLst>
              <a:ext uri="{FF2B5EF4-FFF2-40B4-BE49-F238E27FC236}">
                <a16:creationId xmlns:a16="http://schemas.microsoft.com/office/drawing/2014/main" id="{1ACCE0F8-CF02-6DE2-64A9-C0D80808CD47}"/>
              </a:ext>
            </a:extLst>
          </p:cNvPr>
          <p:cNvPicPr>
            <a:picLocks noChangeAspect="1"/>
          </p:cNvPicPr>
          <p:nvPr/>
        </p:nvPicPr>
        <p:blipFill>
          <a:blip r:embed="rId4"/>
          <a:stretch>
            <a:fillRect/>
          </a:stretch>
        </p:blipFill>
        <p:spPr>
          <a:xfrm>
            <a:off x="147638" y="1"/>
            <a:ext cx="1282578" cy="1282578"/>
          </a:xfrm>
          <a:prstGeom prst="rect">
            <a:avLst/>
          </a:prstGeom>
        </p:spPr>
      </p:pic>
      <p:sp>
        <p:nvSpPr>
          <p:cNvPr id="2" name="Slide Number Placeholder 1">
            <a:extLst>
              <a:ext uri="{FF2B5EF4-FFF2-40B4-BE49-F238E27FC236}">
                <a16:creationId xmlns:a16="http://schemas.microsoft.com/office/drawing/2014/main" id="{1651FC0F-89D7-FA00-DB9B-4E287B563FB5}"/>
              </a:ext>
            </a:extLst>
          </p:cNvPr>
          <p:cNvSpPr>
            <a:spLocks noGrp="1"/>
          </p:cNvSpPr>
          <p:nvPr>
            <p:ph type="sldNum" sz="quarter" idx="12"/>
          </p:nvPr>
        </p:nvSpPr>
        <p:spPr/>
        <p:txBody>
          <a:bodyPr/>
          <a:lstStyle/>
          <a:p>
            <a:fld id="{DB96B75F-3BA1-412B-A8E3-0088071FFF23}" type="slidenum">
              <a:rPr lang="en-US" smtClean="0"/>
              <a:t>1</a:t>
            </a:fld>
            <a:endParaRPr lang="en-US"/>
          </a:p>
        </p:txBody>
      </p:sp>
      <p:sp>
        <p:nvSpPr>
          <p:cNvPr id="4" name="Footer Placeholder 3">
            <a:extLst>
              <a:ext uri="{FF2B5EF4-FFF2-40B4-BE49-F238E27FC236}">
                <a16:creationId xmlns:a16="http://schemas.microsoft.com/office/drawing/2014/main" id="{BE70773C-35FF-4254-B5D8-52AD7DD167BE}"/>
              </a:ext>
            </a:extLst>
          </p:cNvPr>
          <p:cNvSpPr>
            <a:spLocks noGrp="1"/>
          </p:cNvSpPr>
          <p:nvPr>
            <p:ph type="ftr" sz="quarter" idx="11"/>
          </p:nvPr>
        </p:nvSpPr>
        <p:spPr/>
        <p:txBody>
          <a:bodyPr/>
          <a:lstStyle/>
          <a:p>
            <a:r>
              <a:rPr lang="en-US" dirty="0"/>
              <a:t>ADAS</a:t>
            </a:r>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anim calcmode="lin" valueType="num">
                                      <p:cBhvr additive="base">
                                        <p:cTn id="13" dur="500" fill="hold"/>
                                        <p:tgtEl>
                                          <p:spTgt spid="147"/>
                                        </p:tgtEl>
                                        <p:attrNameLst>
                                          <p:attrName>ppt_x</p:attrName>
                                        </p:attrNameLst>
                                      </p:cBhvr>
                                      <p:tavLst>
                                        <p:tav tm="0">
                                          <p:val>
                                            <p:strVal val="#ppt_x"/>
                                          </p:val>
                                        </p:tav>
                                        <p:tav tm="100000">
                                          <p:val>
                                            <p:strVal val="#ppt_x"/>
                                          </p:val>
                                        </p:tav>
                                      </p:tavLst>
                                    </p:anim>
                                    <p:anim calcmode="lin" valueType="num">
                                      <p:cBhvr additive="base">
                                        <p:cTn id="14"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9"/>
                                        </p:tgtEl>
                                        <p:attrNameLst>
                                          <p:attrName>style.visibility</p:attrName>
                                        </p:attrNameLst>
                                      </p:cBhvr>
                                      <p:to>
                                        <p:strVal val="visible"/>
                                      </p:to>
                                    </p:set>
                                    <p:anim calcmode="lin" valueType="num">
                                      <p:cBhvr additive="base">
                                        <p:cTn id="19" dur="500" fill="hold"/>
                                        <p:tgtEl>
                                          <p:spTgt spid="149"/>
                                        </p:tgtEl>
                                        <p:attrNameLst>
                                          <p:attrName>ppt_x</p:attrName>
                                        </p:attrNameLst>
                                      </p:cBhvr>
                                      <p:tavLst>
                                        <p:tav tm="0">
                                          <p:val>
                                            <p:strVal val="#ppt_x"/>
                                          </p:val>
                                        </p:tav>
                                        <p:tav tm="100000">
                                          <p:val>
                                            <p:strVal val="#ppt_x"/>
                                          </p:val>
                                        </p:tav>
                                      </p:tavLst>
                                    </p:anim>
                                    <p:anim calcmode="lin" valueType="num">
                                      <p:cBhvr additive="base">
                                        <p:cTn id="20"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8">
                                            <p:txEl>
                                              <p:pRg st="0" end="0"/>
                                            </p:txEl>
                                          </p:spTgt>
                                        </p:tgtEl>
                                        <p:attrNameLst>
                                          <p:attrName>style.visibility</p:attrName>
                                        </p:attrNameLst>
                                      </p:cBhvr>
                                      <p:to>
                                        <p:strVal val="visible"/>
                                      </p:to>
                                    </p:set>
                                    <p:anim calcmode="lin" valueType="num">
                                      <p:cBhvr additive="base">
                                        <p:cTn id="25"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02DC27D2-30DD-7C13-1F9F-22CADC96838D}"/>
            </a:ext>
          </a:extLst>
        </p:cNvPr>
        <p:cNvGrpSpPr/>
        <p:nvPr/>
      </p:nvGrpSpPr>
      <p:grpSpPr>
        <a:xfrm>
          <a:off x="0" y="0"/>
          <a:ext cx="0" cy="0"/>
          <a:chOff x="0" y="0"/>
          <a:chExt cx="0" cy="0"/>
        </a:xfrm>
      </p:grpSpPr>
      <p:sp>
        <p:nvSpPr>
          <p:cNvPr id="163" name="Google Shape;163;p29">
            <a:extLst>
              <a:ext uri="{FF2B5EF4-FFF2-40B4-BE49-F238E27FC236}">
                <a16:creationId xmlns:a16="http://schemas.microsoft.com/office/drawing/2014/main" id="{CA0440EE-12FA-1E1E-0108-DDAECFC3EB71}"/>
              </a:ext>
            </a:extLst>
          </p:cNvPr>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4" name="Google Shape;164;p29">
            <a:extLst>
              <a:ext uri="{FF2B5EF4-FFF2-40B4-BE49-F238E27FC236}">
                <a16:creationId xmlns:a16="http://schemas.microsoft.com/office/drawing/2014/main" id="{93321C28-4594-B034-5626-92C6870B31AE}"/>
              </a:ext>
            </a:extLst>
          </p:cNvPr>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a:extLst>
              <a:ext uri="{FF2B5EF4-FFF2-40B4-BE49-F238E27FC236}">
                <a16:creationId xmlns:a16="http://schemas.microsoft.com/office/drawing/2014/main" id="{BE3D64B4-7EBB-17E1-371E-C8BC193C0160}"/>
              </a:ext>
            </a:extLst>
          </p:cNvPr>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a:extLst>
              <a:ext uri="{FF2B5EF4-FFF2-40B4-BE49-F238E27FC236}">
                <a16:creationId xmlns:a16="http://schemas.microsoft.com/office/drawing/2014/main" id="{D043CFB0-4830-0F39-F5E0-F2ADB0769717}"/>
              </a:ext>
            </a:extLst>
          </p:cNvPr>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67" name="Google Shape;167;p29">
            <a:extLst>
              <a:ext uri="{FF2B5EF4-FFF2-40B4-BE49-F238E27FC236}">
                <a16:creationId xmlns:a16="http://schemas.microsoft.com/office/drawing/2014/main" id="{E326F91F-89A3-61B6-7FF3-8C02F593E6AE}"/>
              </a:ext>
            </a:extLst>
          </p:cNvPr>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8" name="Google Shape;168;p29">
            <a:extLst>
              <a:ext uri="{FF2B5EF4-FFF2-40B4-BE49-F238E27FC236}">
                <a16:creationId xmlns:a16="http://schemas.microsoft.com/office/drawing/2014/main" id="{946633AD-ED68-F2F3-906C-8F3E6D695B95}"/>
              </a:ext>
            </a:extLst>
          </p:cNvPr>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a:extLst>
              <a:ext uri="{FF2B5EF4-FFF2-40B4-BE49-F238E27FC236}">
                <a16:creationId xmlns:a16="http://schemas.microsoft.com/office/drawing/2014/main" id="{03829E6B-9341-E339-1979-A26E34D06873}"/>
              </a:ext>
            </a:extLst>
          </p:cNvPr>
          <p:cNvSpPr txBox="1">
            <a:spLocks noGrp="1"/>
          </p:cNvSpPr>
          <p:nvPr>
            <p:ph type="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70" name="Google Shape;170;p29">
            <a:extLst>
              <a:ext uri="{FF2B5EF4-FFF2-40B4-BE49-F238E27FC236}">
                <a16:creationId xmlns:a16="http://schemas.microsoft.com/office/drawing/2014/main" id="{42295FDE-0780-A63F-D841-20DD862E5E7C}"/>
              </a:ext>
            </a:extLst>
          </p:cNvPr>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29">
            <a:extLst>
              <a:ext uri="{FF2B5EF4-FFF2-40B4-BE49-F238E27FC236}">
                <a16:creationId xmlns:a16="http://schemas.microsoft.com/office/drawing/2014/main" id="{01454C11-0789-7CC2-DBFC-093C77B458C1}"/>
              </a:ext>
            </a:extLst>
          </p:cNvPr>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endParaRPr dirty="0"/>
          </a:p>
        </p:txBody>
      </p:sp>
      <p:sp>
        <p:nvSpPr>
          <p:cNvPr id="172" name="Google Shape;172;p29">
            <a:extLst>
              <a:ext uri="{FF2B5EF4-FFF2-40B4-BE49-F238E27FC236}">
                <a16:creationId xmlns:a16="http://schemas.microsoft.com/office/drawing/2014/main" id="{1279F987-422C-0F5C-2AEC-6CC52DFE65F7}"/>
              </a:ext>
            </a:extLst>
          </p:cNvPr>
          <p:cNvSpPr txBox="1">
            <a:spLocks noGrp="1"/>
          </p:cNvSpPr>
          <p:nvPr>
            <p:ph type="subTitle" idx="9"/>
          </p:nvPr>
        </p:nvSpPr>
        <p:spPr>
          <a:xfrm>
            <a:off x="5868699" y="2258075"/>
            <a:ext cx="2962685"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73" name="Google Shape;173;p29">
            <a:extLst>
              <a:ext uri="{FF2B5EF4-FFF2-40B4-BE49-F238E27FC236}">
                <a16:creationId xmlns:a16="http://schemas.microsoft.com/office/drawing/2014/main" id="{C631FA2B-8114-A198-D1FC-A9C011434175}"/>
              </a:ext>
            </a:extLst>
          </p:cNvPr>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74" name="Google Shape;174;p29">
            <a:extLst>
              <a:ext uri="{FF2B5EF4-FFF2-40B4-BE49-F238E27FC236}">
                <a16:creationId xmlns:a16="http://schemas.microsoft.com/office/drawing/2014/main" id="{D586BC66-E329-CE5F-43BC-842EEE6C15F4}"/>
              </a:ext>
            </a:extLst>
          </p:cNvPr>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75" name="Google Shape;175;p29">
            <a:extLst>
              <a:ext uri="{FF2B5EF4-FFF2-40B4-BE49-F238E27FC236}">
                <a16:creationId xmlns:a16="http://schemas.microsoft.com/office/drawing/2014/main" id="{E0209172-E4C2-9735-A10E-2868951649F1}"/>
              </a:ext>
            </a:extLst>
          </p:cNvPr>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2647040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0-#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additive="base">
                                        <p:cTn id="13" dur="500" fill="hold"/>
                                        <p:tgtEl>
                                          <p:spTgt spid="164"/>
                                        </p:tgtEl>
                                        <p:attrNameLst>
                                          <p:attrName>ppt_x</p:attrName>
                                        </p:attrNameLst>
                                      </p:cBhvr>
                                      <p:tavLst>
                                        <p:tav tm="0">
                                          <p:val>
                                            <p:strVal val="#ppt_x"/>
                                          </p:val>
                                        </p:tav>
                                        <p:tav tm="100000">
                                          <p:val>
                                            <p:strVal val="#ppt_x"/>
                                          </p:val>
                                        </p:tav>
                                      </p:tavLst>
                                    </p:anim>
                                    <p:anim calcmode="lin" valueType="num">
                                      <p:cBhvr additive="base">
                                        <p:cTn id="14"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
                                            <p:txEl>
                                              <p:pRg st="0" end="0"/>
                                            </p:txEl>
                                          </p:spTgt>
                                        </p:tgtEl>
                                        <p:attrNameLst>
                                          <p:attrName>style.visibility</p:attrName>
                                        </p:attrNameLst>
                                      </p:cBhvr>
                                      <p:to>
                                        <p:strVal val="visible"/>
                                      </p:to>
                                    </p:set>
                                    <p:anim calcmode="lin" valueType="num">
                                      <p:cBhvr additive="base">
                                        <p:cTn id="19"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fill="hold"/>
                                        <p:tgtEl>
                                          <p:spTgt spid="166"/>
                                        </p:tgtEl>
                                        <p:attrNameLst>
                                          <p:attrName>ppt_x</p:attrName>
                                        </p:attrNameLst>
                                      </p:cBhvr>
                                      <p:tavLst>
                                        <p:tav tm="0">
                                          <p:val>
                                            <p:strVal val="#ppt_x"/>
                                          </p:val>
                                        </p:tav>
                                        <p:tav tm="100000">
                                          <p:val>
                                            <p:strVal val="#ppt_x"/>
                                          </p:val>
                                        </p:tav>
                                      </p:tavLst>
                                    </p:anim>
                                    <p:anim calcmode="lin" valueType="num">
                                      <p:cBhvr additive="base">
                                        <p:cTn id="2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anim calcmode="lin" valueType="num">
                                      <p:cBhvr additive="base">
                                        <p:cTn id="31"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
                                            <p:txEl>
                                              <p:pRg st="0" end="0"/>
                                            </p:txEl>
                                          </p:spTgt>
                                        </p:tgtEl>
                                        <p:attrNameLst>
                                          <p:attrName>style.visibility</p:attrName>
                                        </p:attrNameLst>
                                      </p:cBhvr>
                                      <p:to>
                                        <p:strVal val="visible"/>
                                      </p:to>
                                    </p:set>
                                    <p:anim calcmode="lin" valueType="num">
                                      <p:cBhvr additive="base">
                                        <p:cTn id="43"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 calcmode="lin" valueType="num">
                                      <p:cBhvr additive="base">
                                        <p:cTn id="49" dur="500" fill="hold"/>
                                        <p:tgtEl>
                                          <p:spTgt spid="165"/>
                                        </p:tgtEl>
                                        <p:attrNameLst>
                                          <p:attrName>ppt_x</p:attrName>
                                        </p:attrNameLst>
                                      </p:cBhvr>
                                      <p:tavLst>
                                        <p:tav tm="0">
                                          <p:val>
                                            <p:strVal val="#ppt_x"/>
                                          </p:val>
                                        </p:tav>
                                        <p:tav tm="100000">
                                          <p:val>
                                            <p:strVal val="#ppt_x"/>
                                          </p:val>
                                        </p:tav>
                                      </p:tavLst>
                                    </p:anim>
                                    <p:anim calcmode="lin" valueType="num">
                                      <p:cBhvr additive="base">
                                        <p:cTn id="5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3">
                                            <p:txEl>
                                              <p:pRg st="0" end="0"/>
                                            </p:txEl>
                                          </p:spTgt>
                                        </p:tgtEl>
                                        <p:attrNameLst>
                                          <p:attrName>style.visibility</p:attrName>
                                        </p:attrNameLst>
                                      </p:cBhvr>
                                      <p:to>
                                        <p:strVal val="visible"/>
                                      </p:to>
                                    </p:set>
                                    <p:anim calcmode="lin" valueType="num">
                                      <p:cBhvr additive="base">
                                        <p:cTn id="55"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 calcmode="lin" valueType="num">
                                      <p:cBhvr additive="base">
                                        <p:cTn id="67"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9"/>
                                        </p:tgtEl>
                                        <p:attrNameLst>
                                          <p:attrName>style.visibility</p:attrName>
                                        </p:attrNameLst>
                                      </p:cBhvr>
                                      <p:to>
                                        <p:strVal val="visible"/>
                                      </p:to>
                                    </p:set>
                                    <p:anim calcmode="lin" valueType="num">
                                      <p:cBhvr additive="base">
                                        <p:cTn id="73" dur="500" fill="hold"/>
                                        <p:tgtEl>
                                          <p:spTgt spid="169"/>
                                        </p:tgtEl>
                                        <p:attrNameLst>
                                          <p:attrName>ppt_x</p:attrName>
                                        </p:attrNameLst>
                                      </p:cBhvr>
                                      <p:tavLst>
                                        <p:tav tm="0">
                                          <p:val>
                                            <p:strVal val="#ppt_x"/>
                                          </p:val>
                                        </p:tav>
                                        <p:tav tm="100000">
                                          <p:val>
                                            <p:strVal val="#ppt_x"/>
                                          </p:val>
                                        </p:tav>
                                      </p:tavLst>
                                    </p:anim>
                                    <p:anim calcmode="lin" valueType="num">
                                      <p:cBhvr additive="base">
                                        <p:cTn id="74"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5">
                                            <p:txEl>
                                              <p:pRg st="0" end="0"/>
                                            </p:txEl>
                                          </p:spTgt>
                                        </p:tgtEl>
                                        <p:attrNameLst>
                                          <p:attrName>style.visibility</p:attrName>
                                        </p:attrNameLst>
                                      </p:cBhvr>
                                      <p:to>
                                        <p:strVal val="visible"/>
                                      </p:to>
                                    </p:set>
                                    <p:anim calcmode="lin" valueType="num">
                                      <p:cBhvr additive="base">
                                        <p:cTn id="79"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build="p"/>
      <p:bldP spid="171" grpId="0" build="p"/>
      <p:bldP spid="172" grpId="0" build="p"/>
      <p:bldP spid="173" grpId="0" build="p"/>
      <p:bldP spid="174" grpId="0" build="p"/>
      <p:bldP spid="17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100" y="2465850"/>
            <a:ext cx="4161700" cy="14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p>
        </p:txBody>
      </p:sp>
      <p:sp>
        <p:nvSpPr>
          <p:cNvPr id="181" name="Google Shape;181;p30"/>
          <p:cNvSpPr txBox="1">
            <a:spLocks noGrp="1"/>
          </p:cNvSpPr>
          <p:nvPr>
            <p:ph type="title" idx="2"/>
          </p:nvPr>
        </p:nvSpPr>
        <p:spPr>
          <a:xfrm>
            <a:off x="715099" y="1246650"/>
            <a:ext cx="2376443"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p>
        </p:txBody>
      </p:sp>
      <p:pic>
        <p:nvPicPr>
          <p:cNvPr id="182" name="Google Shape;182;p3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71779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3" name="Google Shape;163;p29">
            <a:extLst>
              <a:ext uri="{FF2B5EF4-FFF2-40B4-BE49-F238E27FC236}">
                <a16:creationId xmlns:a16="http://schemas.microsoft.com/office/drawing/2014/main" id="{F81AA4CB-92E8-A42F-5B03-D9B961458F11}"/>
              </a:ext>
            </a:extLst>
          </p:cNvPr>
          <p:cNvSpPr txBox="1">
            <a:spLocks/>
          </p:cNvSpPr>
          <p:nvPr/>
        </p:nvSpPr>
        <p:spPr>
          <a:xfrm>
            <a:off x="480219" y="234009"/>
            <a:ext cx="7704000" cy="5727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2800" dirty="0"/>
              <a:t>Steering Angle Calculations</a:t>
            </a:r>
            <a:endParaRPr lang="en-US" sz="6600" dirty="0"/>
          </a:p>
        </p:txBody>
      </p:sp>
      <p:sp>
        <p:nvSpPr>
          <p:cNvPr id="14" name="Title 1">
            <a:extLst>
              <a:ext uri="{FF2B5EF4-FFF2-40B4-BE49-F238E27FC236}">
                <a16:creationId xmlns:a16="http://schemas.microsoft.com/office/drawing/2014/main" id="{2EC8D60C-6E4B-286E-2A08-4171B92A2682}"/>
              </a:ext>
            </a:extLst>
          </p:cNvPr>
          <p:cNvSpPr>
            <a:spLocks noGrp="1"/>
          </p:cNvSpPr>
          <p:nvPr>
            <p:ph type="title"/>
          </p:nvPr>
        </p:nvSpPr>
        <p:spPr>
          <a:xfrm>
            <a:off x="543161" y="1067678"/>
            <a:ext cx="4521207" cy="3637184"/>
          </a:xfrm>
        </p:spPr>
        <p:txBody>
          <a:bodyPr/>
          <a:lstStyle/>
          <a:p>
            <a:r>
              <a:rPr lang="en-US" sz="1800" dirty="0"/>
              <a:t>The robot is built with an Ackerman chassis structure, allowing it to be driven by the rear wheel while being controlled by the front wheel. The front wheel steering mechanism resembles that of a real car, enabling basic driving functions such as forward movement, reverse, and wide-radius steering. However, it does not support in-place steering. The Ackerman chassis offers not only excellent steering capabilities but also a certain degree of climbing ability.</a:t>
            </a:r>
            <a:br>
              <a:rPr lang="en-US" sz="1600" spc="0" dirty="0">
                <a:solidFill>
                  <a:schemeClr val="accent1">
                    <a:lumMod val="75000"/>
                  </a:schemeClr>
                </a:solidFill>
                <a:latin typeface="Titillium Web" panose="00000500000000000000" pitchFamily="2" charset="0"/>
                <a:ea typeface="+mn-lt"/>
                <a:cs typeface="+mn-lt"/>
              </a:rPr>
            </a:br>
            <a:endParaRPr lang="en-US" sz="1600" dirty="0"/>
          </a:p>
        </p:txBody>
      </p:sp>
      <p:pic>
        <p:nvPicPr>
          <p:cNvPr id="16" name="Picture 15" descr="A blue lines on a black vehicle&#10;&#10;Description automatically generated with medium confidence">
            <a:extLst>
              <a:ext uri="{FF2B5EF4-FFF2-40B4-BE49-F238E27FC236}">
                <a16:creationId xmlns:a16="http://schemas.microsoft.com/office/drawing/2014/main" id="{4E62F23C-F83B-2F4E-3FB5-25FBD1179E95}"/>
              </a:ext>
            </a:extLst>
          </p:cNvPr>
          <p:cNvPicPr>
            <a:picLocks noChangeAspect="1"/>
          </p:cNvPicPr>
          <p:nvPr/>
        </p:nvPicPr>
        <p:blipFill>
          <a:blip r:embed="rId3"/>
          <a:stretch>
            <a:fillRect/>
          </a:stretch>
        </p:blipFill>
        <p:spPr>
          <a:xfrm>
            <a:off x="6354471" y="0"/>
            <a:ext cx="2621507" cy="2880610"/>
          </a:xfrm>
          <a:prstGeom prst="rect">
            <a:avLst/>
          </a:prstGeom>
        </p:spPr>
      </p:pic>
      <p:pic>
        <p:nvPicPr>
          <p:cNvPr id="17" name="Google Shape;182;p30">
            <a:extLst>
              <a:ext uri="{FF2B5EF4-FFF2-40B4-BE49-F238E27FC236}">
                <a16:creationId xmlns:a16="http://schemas.microsoft.com/office/drawing/2014/main" id="{77B68DAE-FF21-DD68-364F-2896D2FC6B16}"/>
              </a:ext>
            </a:extLst>
          </p:cNvPr>
          <p:cNvPicPr preferRelativeResize="0"/>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Lst>
          </a:blip>
          <a:srcRect t="426" b="426"/>
          <a:stretch/>
        </p:blipFill>
        <p:spPr>
          <a:xfrm>
            <a:off x="5976808" y="2797272"/>
            <a:ext cx="3167192" cy="2199155"/>
          </a:xfrm>
          <a:prstGeom prst="rect">
            <a:avLst/>
          </a:prstGeom>
          <a:noFill/>
          <a:ln>
            <a:noFill/>
          </a:ln>
          <a:effectLst>
            <a:outerShdw blurRad="285750" dist="38100" dir="4680000" algn="bl" rotWithShape="0">
              <a:schemeClr val="lt2">
                <a:alpha val="25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3" name="Google Shape;163;p29">
            <a:extLst>
              <a:ext uri="{FF2B5EF4-FFF2-40B4-BE49-F238E27FC236}">
                <a16:creationId xmlns:a16="http://schemas.microsoft.com/office/drawing/2014/main" id="{F81AA4CB-92E8-A42F-5B03-D9B961458F11}"/>
              </a:ext>
            </a:extLst>
          </p:cNvPr>
          <p:cNvSpPr txBox="1">
            <a:spLocks/>
          </p:cNvSpPr>
          <p:nvPr/>
        </p:nvSpPr>
        <p:spPr>
          <a:xfrm>
            <a:off x="480219" y="234009"/>
            <a:ext cx="7704000" cy="5727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2800" dirty="0"/>
              <a:t>Steering Angle Calculations</a:t>
            </a:r>
            <a:endParaRPr lang="en-US" sz="6600" dirty="0"/>
          </a:p>
        </p:txBody>
      </p:sp>
      <p:sp>
        <p:nvSpPr>
          <p:cNvPr id="14" name="Title 1">
            <a:extLst>
              <a:ext uri="{FF2B5EF4-FFF2-40B4-BE49-F238E27FC236}">
                <a16:creationId xmlns:a16="http://schemas.microsoft.com/office/drawing/2014/main" id="{2EC8D60C-6E4B-286E-2A08-4171B92A2682}"/>
              </a:ext>
            </a:extLst>
          </p:cNvPr>
          <p:cNvSpPr>
            <a:spLocks noGrp="1"/>
          </p:cNvSpPr>
          <p:nvPr>
            <p:ph type="title"/>
          </p:nvPr>
        </p:nvSpPr>
        <p:spPr>
          <a:xfrm>
            <a:off x="543161" y="1067678"/>
            <a:ext cx="4521207" cy="3637184"/>
          </a:xfrm>
        </p:spPr>
        <p:txBody>
          <a:bodyPr/>
          <a:lstStyle/>
          <a:p>
            <a:r>
              <a:rPr lang="en-US" sz="1800" dirty="0"/>
              <a:t>The driving mechanism consists of servos, links, and wheels. The servos are connected to the links, and these links, in turn, are connected to the wheels. By rotating the servos, the movement of the links is controlled, thereby determining the turning direction of the front wheels. </a:t>
            </a:r>
            <a:br>
              <a:rPr lang="en-US" sz="1600" spc="0" dirty="0">
                <a:solidFill>
                  <a:schemeClr val="accent1">
                    <a:lumMod val="75000"/>
                  </a:schemeClr>
                </a:solidFill>
                <a:latin typeface="Titillium Web" panose="00000500000000000000" pitchFamily="2" charset="0"/>
                <a:ea typeface="+mn-lt"/>
                <a:cs typeface="+mn-lt"/>
              </a:rPr>
            </a:br>
            <a:endParaRPr lang="en-US" sz="1600" dirty="0"/>
          </a:p>
        </p:txBody>
      </p:sp>
      <p:pic>
        <p:nvPicPr>
          <p:cNvPr id="4" name="Google Shape;182;p30">
            <a:extLst>
              <a:ext uri="{FF2B5EF4-FFF2-40B4-BE49-F238E27FC236}">
                <a16:creationId xmlns:a16="http://schemas.microsoft.com/office/drawing/2014/main" id="{1CCC6C6B-962C-EE7D-47E0-CFA7A0F66E67}"/>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flipH="1">
            <a:off x="5795956" y="805692"/>
            <a:ext cx="3167192" cy="2199155"/>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1865080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4E8F71F0-03A6-CE2D-967B-4B1D13AF0BF9}"/>
            </a:ext>
          </a:extLst>
        </p:cNvPr>
        <p:cNvGrpSpPr/>
        <p:nvPr/>
      </p:nvGrpSpPr>
      <p:grpSpPr>
        <a:xfrm>
          <a:off x="0" y="0"/>
          <a:ext cx="0" cy="0"/>
          <a:chOff x="0" y="0"/>
          <a:chExt cx="0" cy="0"/>
        </a:xfrm>
      </p:grpSpPr>
      <p:sp>
        <p:nvSpPr>
          <p:cNvPr id="163" name="Google Shape;163;p29">
            <a:extLst>
              <a:ext uri="{FF2B5EF4-FFF2-40B4-BE49-F238E27FC236}">
                <a16:creationId xmlns:a16="http://schemas.microsoft.com/office/drawing/2014/main" id="{4B4F528E-957D-2DF0-142B-B6B07A4603E2}"/>
              </a:ext>
            </a:extLst>
          </p:cNvPr>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4" name="Google Shape;164;p29">
            <a:extLst>
              <a:ext uri="{FF2B5EF4-FFF2-40B4-BE49-F238E27FC236}">
                <a16:creationId xmlns:a16="http://schemas.microsoft.com/office/drawing/2014/main" id="{372F41D3-779A-39B3-05EA-7E4BA0F3A9D0}"/>
              </a:ext>
            </a:extLst>
          </p:cNvPr>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a:extLst>
              <a:ext uri="{FF2B5EF4-FFF2-40B4-BE49-F238E27FC236}">
                <a16:creationId xmlns:a16="http://schemas.microsoft.com/office/drawing/2014/main" id="{EFDB1B6B-A93B-D9DF-0508-C9A54EB430F4}"/>
              </a:ext>
            </a:extLst>
          </p:cNvPr>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a:extLst>
              <a:ext uri="{FF2B5EF4-FFF2-40B4-BE49-F238E27FC236}">
                <a16:creationId xmlns:a16="http://schemas.microsoft.com/office/drawing/2014/main" id="{1A949B20-09DB-B1ED-127F-DCFAA309808A}"/>
              </a:ext>
            </a:extLst>
          </p:cNvPr>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67" name="Google Shape;167;p29">
            <a:extLst>
              <a:ext uri="{FF2B5EF4-FFF2-40B4-BE49-F238E27FC236}">
                <a16:creationId xmlns:a16="http://schemas.microsoft.com/office/drawing/2014/main" id="{CFABED4D-8217-DA76-462E-4A7F20F51A19}"/>
              </a:ext>
            </a:extLst>
          </p:cNvPr>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8" name="Google Shape;168;p29">
            <a:extLst>
              <a:ext uri="{FF2B5EF4-FFF2-40B4-BE49-F238E27FC236}">
                <a16:creationId xmlns:a16="http://schemas.microsoft.com/office/drawing/2014/main" id="{6B7296FE-BC6D-F0BF-5D30-DA011C94F445}"/>
              </a:ext>
            </a:extLst>
          </p:cNvPr>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a:extLst>
              <a:ext uri="{FF2B5EF4-FFF2-40B4-BE49-F238E27FC236}">
                <a16:creationId xmlns:a16="http://schemas.microsoft.com/office/drawing/2014/main" id="{E0E46ED1-1CBB-20FA-1312-F95677FC7D14}"/>
              </a:ext>
            </a:extLst>
          </p:cNvPr>
          <p:cNvSpPr txBox="1">
            <a:spLocks noGrp="1"/>
          </p:cNvSpPr>
          <p:nvPr>
            <p:ph type="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70" name="Google Shape;170;p29">
            <a:extLst>
              <a:ext uri="{FF2B5EF4-FFF2-40B4-BE49-F238E27FC236}">
                <a16:creationId xmlns:a16="http://schemas.microsoft.com/office/drawing/2014/main" id="{E7F32C2D-23D3-0DF7-4FB2-A4E03F17B18B}"/>
              </a:ext>
            </a:extLst>
          </p:cNvPr>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29">
            <a:extLst>
              <a:ext uri="{FF2B5EF4-FFF2-40B4-BE49-F238E27FC236}">
                <a16:creationId xmlns:a16="http://schemas.microsoft.com/office/drawing/2014/main" id="{7F0E5290-3A98-907A-EF1B-14F4F2AB07B1}"/>
              </a:ext>
            </a:extLst>
          </p:cNvPr>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endParaRPr dirty="0"/>
          </a:p>
        </p:txBody>
      </p:sp>
      <p:sp>
        <p:nvSpPr>
          <p:cNvPr id="172" name="Google Shape;172;p29">
            <a:extLst>
              <a:ext uri="{FF2B5EF4-FFF2-40B4-BE49-F238E27FC236}">
                <a16:creationId xmlns:a16="http://schemas.microsoft.com/office/drawing/2014/main" id="{1A3EC794-85AE-C453-62DB-E37B7559637B}"/>
              </a:ext>
            </a:extLst>
          </p:cNvPr>
          <p:cNvSpPr txBox="1">
            <a:spLocks noGrp="1"/>
          </p:cNvSpPr>
          <p:nvPr>
            <p:ph type="subTitle" idx="9"/>
          </p:nvPr>
        </p:nvSpPr>
        <p:spPr>
          <a:xfrm>
            <a:off x="5868699" y="2258075"/>
            <a:ext cx="2962685"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73" name="Google Shape;173;p29">
            <a:extLst>
              <a:ext uri="{FF2B5EF4-FFF2-40B4-BE49-F238E27FC236}">
                <a16:creationId xmlns:a16="http://schemas.microsoft.com/office/drawing/2014/main" id="{A490F2C0-0AF6-5A37-D8EE-F8A827B7FAB1}"/>
              </a:ext>
            </a:extLst>
          </p:cNvPr>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74" name="Google Shape;174;p29">
            <a:extLst>
              <a:ext uri="{FF2B5EF4-FFF2-40B4-BE49-F238E27FC236}">
                <a16:creationId xmlns:a16="http://schemas.microsoft.com/office/drawing/2014/main" id="{60BBDF2B-D02F-6B8B-5D44-7713E4C9A353}"/>
              </a:ext>
            </a:extLst>
          </p:cNvPr>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75" name="Google Shape;175;p29">
            <a:extLst>
              <a:ext uri="{FF2B5EF4-FFF2-40B4-BE49-F238E27FC236}">
                <a16:creationId xmlns:a16="http://schemas.microsoft.com/office/drawing/2014/main" id="{A67A4889-8C0C-6BCE-2112-37852A0A1AF3}"/>
              </a:ext>
            </a:extLst>
          </p:cNvPr>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32498410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0-#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additive="base">
                                        <p:cTn id="13" dur="500" fill="hold"/>
                                        <p:tgtEl>
                                          <p:spTgt spid="164"/>
                                        </p:tgtEl>
                                        <p:attrNameLst>
                                          <p:attrName>ppt_x</p:attrName>
                                        </p:attrNameLst>
                                      </p:cBhvr>
                                      <p:tavLst>
                                        <p:tav tm="0">
                                          <p:val>
                                            <p:strVal val="#ppt_x"/>
                                          </p:val>
                                        </p:tav>
                                        <p:tav tm="100000">
                                          <p:val>
                                            <p:strVal val="#ppt_x"/>
                                          </p:val>
                                        </p:tav>
                                      </p:tavLst>
                                    </p:anim>
                                    <p:anim calcmode="lin" valueType="num">
                                      <p:cBhvr additive="base">
                                        <p:cTn id="14"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
                                            <p:txEl>
                                              <p:pRg st="0" end="0"/>
                                            </p:txEl>
                                          </p:spTgt>
                                        </p:tgtEl>
                                        <p:attrNameLst>
                                          <p:attrName>style.visibility</p:attrName>
                                        </p:attrNameLst>
                                      </p:cBhvr>
                                      <p:to>
                                        <p:strVal val="visible"/>
                                      </p:to>
                                    </p:set>
                                    <p:anim calcmode="lin" valueType="num">
                                      <p:cBhvr additive="base">
                                        <p:cTn id="19"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fill="hold"/>
                                        <p:tgtEl>
                                          <p:spTgt spid="166"/>
                                        </p:tgtEl>
                                        <p:attrNameLst>
                                          <p:attrName>ppt_x</p:attrName>
                                        </p:attrNameLst>
                                      </p:cBhvr>
                                      <p:tavLst>
                                        <p:tav tm="0">
                                          <p:val>
                                            <p:strVal val="#ppt_x"/>
                                          </p:val>
                                        </p:tav>
                                        <p:tav tm="100000">
                                          <p:val>
                                            <p:strVal val="#ppt_x"/>
                                          </p:val>
                                        </p:tav>
                                      </p:tavLst>
                                    </p:anim>
                                    <p:anim calcmode="lin" valueType="num">
                                      <p:cBhvr additive="base">
                                        <p:cTn id="2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anim calcmode="lin" valueType="num">
                                      <p:cBhvr additive="base">
                                        <p:cTn id="31"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
                                            <p:txEl>
                                              <p:pRg st="0" end="0"/>
                                            </p:txEl>
                                          </p:spTgt>
                                        </p:tgtEl>
                                        <p:attrNameLst>
                                          <p:attrName>style.visibility</p:attrName>
                                        </p:attrNameLst>
                                      </p:cBhvr>
                                      <p:to>
                                        <p:strVal val="visible"/>
                                      </p:to>
                                    </p:set>
                                    <p:anim calcmode="lin" valueType="num">
                                      <p:cBhvr additive="base">
                                        <p:cTn id="43"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 calcmode="lin" valueType="num">
                                      <p:cBhvr additive="base">
                                        <p:cTn id="49" dur="500" fill="hold"/>
                                        <p:tgtEl>
                                          <p:spTgt spid="165"/>
                                        </p:tgtEl>
                                        <p:attrNameLst>
                                          <p:attrName>ppt_x</p:attrName>
                                        </p:attrNameLst>
                                      </p:cBhvr>
                                      <p:tavLst>
                                        <p:tav tm="0">
                                          <p:val>
                                            <p:strVal val="#ppt_x"/>
                                          </p:val>
                                        </p:tav>
                                        <p:tav tm="100000">
                                          <p:val>
                                            <p:strVal val="#ppt_x"/>
                                          </p:val>
                                        </p:tav>
                                      </p:tavLst>
                                    </p:anim>
                                    <p:anim calcmode="lin" valueType="num">
                                      <p:cBhvr additive="base">
                                        <p:cTn id="5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3">
                                            <p:txEl>
                                              <p:pRg st="0" end="0"/>
                                            </p:txEl>
                                          </p:spTgt>
                                        </p:tgtEl>
                                        <p:attrNameLst>
                                          <p:attrName>style.visibility</p:attrName>
                                        </p:attrNameLst>
                                      </p:cBhvr>
                                      <p:to>
                                        <p:strVal val="visible"/>
                                      </p:to>
                                    </p:set>
                                    <p:anim calcmode="lin" valueType="num">
                                      <p:cBhvr additive="base">
                                        <p:cTn id="55"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 calcmode="lin" valueType="num">
                                      <p:cBhvr additive="base">
                                        <p:cTn id="67"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9"/>
                                        </p:tgtEl>
                                        <p:attrNameLst>
                                          <p:attrName>style.visibility</p:attrName>
                                        </p:attrNameLst>
                                      </p:cBhvr>
                                      <p:to>
                                        <p:strVal val="visible"/>
                                      </p:to>
                                    </p:set>
                                    <p:anim calcmode="lin" valueType="num">
                                      <p:cBhvr additive="base">
                                        <p:cTn id="73" dur="500" fill="hold"/>
                                        <p:tgtEl>
                                          <p:spTgt spid="169"/>
                                        </p:tgtEl>
                                        <p:attrNameLst>
                                          <p:attrName>ppt_x</p:attrName>
                                        </p:attrNameLst>
                                      </p:cBhvr>
                                      <p:tavLst>
                                        <p:tav tm="0">
                                          <p:val>
                                            <p:strVal val="#ppt_x"/>
                                          </p:val>
                                        </p:tav>
                                        <p:tav tm="100000">
                                          <p:val>
                                            <p:strVal val="#ppt_x"/>
                                          </p:val>
                                        </p:tav>
                                      </p:tavLst>
                                    </p:anim>
                                    <p:anim calcmode="lin" valueType="num">
                                      <p:cBhvr additive="base">
                                        <p:cTn id="74"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5">
                                            <p:txEl>
                                              <p:pRg st="0" end="0"/>
                                            </p:txEl>
                                          </p:spTgt>
                                        </p:tgtEl>
                                        <p:attrNameLst>
                                          <p:attrName>style.visibility</p:attrName>
                                        </p:attrNameLst>
                                      </p:cBhvr>
                                      <p:to>
                                        <p:strVal val="visible"/>
                                      </p:to>
                                    </p:set>
                                    <p:anim calcmode="lin" valueType="num">
                                      <p:cBhvr additive="base">
                                        <p:cTn id="79"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build="p"/>
      <p:bldP spid="171" grpId="0" build="p"/>
      <p:bldP spid="172" grpId="0" build="p"/>
      <p:bldP spid="173" grpId="0" build="p"/>
      <p:bldP spid="174" grpId="0" build="p"/>
      <p:bldP spid="17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715099" y="2465849"/>
            <a:ext cx="3762557" cy="2149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81" name="Google Shape;181;p30"/>
          <p:cNvSpPr txBox="1">
            <a:spLocks noGrp="1"/>
          </p:cNvSpPr>
          <p:nvPr>
            <p:ph type="title" idx="2"/>
          </p:nvPr>
        </p:nvSpPr>
        <p:spPr>
          <a:xfrm>
            <a:off x="715099" y="1246650"/>
            <a:ext cx="2376443"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p>
        </p:txBody>
      </p:sp>
      <p:pic>
        <p:nvPicPr>
          <p:cNvPr id="182" name="Google Shape;182;p3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4601300" y="1028599"/>
            <a:ext cx="4009299" cy="3086301"/>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7589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28FB-A7A2-80E8-4C4A-E59EECA91DC0}"/>
              </a:ext>
            </a:extLst>
          </p:cNvPr>
          <p:cNvSpPr>
            <a:spLocks noGrp="1"/>
          </p:cNvSpPr>
          <p:nvPr>
            <p:ph type="title"/>
          </p:nvPr>
        </p:nvSpPr>
        <p:spPr>
          <a:xfrm>
            <a:off x="543162" y="1067678"/>
            <a:ext cx="3657600" cy="3459188"/>
          </a:xfrm>
        </p:spPr>
        <p:txBody>
          <a:bodyPr/>
          <a:lstStyle/>
          <a:p>
            <a:r>
              <a:rPr lang="en-US" sz="1800" spc="0" dirty="0">
                <a:solidFill>
                  <a:schemeClr val="tx1"/>
                </a:solidFill>
                <a:latin typeface="Titillium Web" panose="00000500000000000000" pitchFamily="2" charset="0"/>
                <a:ea typeface="+mn-lt"/>
                <a:cs typeface="+mn-lt"/>
              </a:rPr>
              <a:t>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a:t>
            </a:r>
            <a:br>
              <a:rPr lang="en-US" sz="1600" spc="0" dirty="0">
                <a:solidFill>
                  <a:schemeClr val="accent1">
                    <a:lumMod val="75000"/>
                  </a:schemeClr>
                </a:solidFill>
                <a:latin typeface="Titillium Web" panose="00000500000000000000" pitchFamily="2" charset="0"/>
                <a:ea typeface="+mn-lt"/>
                <a:cs typeface="+mn-lt"/>
              </a:rPr>
            </a:br>
            <a:endParaRPr lang="en-US" sz="1600" dirty="0"/>
          </a:p>
        </p:txBody>
      </p:sp>
      <p:pic>
        <p:nvPicPr>
          <p:cNvPr id="4" name="Google Shape;182;p30">
            <a:extLst>
              <a:ext uri="{FF2B5EF4-FFF2-40B4-BE49-F238E27FC236}">
                <a16:creationId xmlns:a16="http://schemas.microsoft.com/office/drawing/2014/main" id="{8891D7B2-4ABF-C332-8B7E-7A4F182EE878}"/>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5976808" y="2797272"/>
            <a:ext cx="3167192" cy="2199155"/>
          </a:xfrm>
          <a:prstGeom prst="rect">
            <a:avLst/>
          </a:prstGeom>
          <a:noFill/>
          <a:ln>
            <a:noFill/>
          </a:ln>
          <a:effectLst>
            <a:outerShdw blurRad="285750" dist="38100" dir="4680000" algn="bl" rotWithShape="0">
              <a:schemeClr val="lt2">
                <a:alpha val="25000"/>
              </a:schemeClr>
            </a:outerShdw>
          </a:effectLst>
        </p:spPr>
      </p:pic>
      <p:pic>
        <p:nvPicPr>
          <p:cNvPr id="5" name="Picture 4">
            <a:extLst>
              <a:ext uri="{FF2B5EF4-FFF2-40B4-BE49-F238E27FC236}">
                <a16:creationId xmlns:a16="http://schemas.microsoft.com/office/drawing/2014/main" id="{4EAA5981-B6C4-06C0-8C0C-A85E9C7BF522}"/>
              </a:ext>
            </a:extLst>
          </p:cNvPr>
          <p:cNvPicPr>
            <a:picLocks noChangeAspect="1"/>
          </p:cNvPicPr>
          <p:nvPr/>
        </p:nvPicPr>
        <p:blipFill>
          <a:blip r:embed="rId4"/>
          <a:stretch>
            <a:fillRect/>
          </a:stretch>
        </p:blipFill>
        <p:spPr>
          <a:xfrm>
            <a:off x="6069074" y="147073"/>
            <a:ext cx="2590372" cy="2590372"/>
          </a:xfrm>
          <a:prstGeom prst="rect">
            <a:avLst/>
          </a:prstGeom>
        </p:spPr>
      </p:pic>
      <p:sp>
        <p:nvSpPr>
          <p:cNvPr id="7" name="Google Shape;163;p29">
            <a:extLst>
              <a:ext uri="{FF2B5EF4-FFF2-40B4-BE49-F238E27FC236}">
                <a16:creationId xmlns:a16="http://schemas.microsoft.com/office/drawing/2014/main" id="{4CDF9FA4-63DD-9758-CC7C-35409CBC8E43}"/>
              </a:ext>
            </a:extLst>
          </p:cNvPr>
          <p:cNvSpPr txBox="1">
            <a:spLocks/>
          </p:cNvSpPr>
          <p:nvPr/>
        </p:nvSpPr>
        <p:spPr>
          <a:xfrm>
            <a:off x="480219" y="234009"/>
            <a:ext cx="7704000" cy="5727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3200" dirty="0"/>
              <a:t>INTRODUCTION</a:t>
            </a:r>
          </a:p>
        </p:txBody>
      </p:sp>
    </p:spTree>
    <p:extLst>
      <p:ext uri="{BB962C8B-B14F-4D97-AF65-F5344CB8AC3E}">
        <p14:creationId xmlns:p14="http://schemas.microsoft.com/office/powerpoint/2010/main" val="346885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28FB-A7A2-80E8-4C4A-E59EECA91DC0}"/>
              </a:ext>
            </a:extLst>
          </p:cNvPr>
          <p:cNvSpPr>
            <a:spLocks noGrp="1"/>
          </p:cNvSpPr>
          <p:nvPr>
            <p:ph type="title"/>
          </p:nvPr>
        </p:nvSpPr>
        <p:spPr>
          <a:xfrm>
            <a:off x="543162" y="1067678"/>
            <a:ext cx="3657600" cy="3459188"/>
          </a:xfrm>
        </p:spPr>
        <p:txBody>
          <a:bodyPr/>
          <a:lstStyle/>
          <a:p>
            <a:r>
              <a:rPr lang="en-US" sz="1800" dirty="0">
                <a:solidFill>
                  <a:schemeClr val="tx1"/>
                </a:solidFill>
                <a:latin typeface="Titillium Web" panose="00000500000000000000" pitchFamily="2" charset="0"/>
              </a:rPr>
              <a:t>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a:t>
            </a:r>
            <a:br>
              <a:rPr lang="en-US" sz="1800" dirty="0">
                <a:solidFill>
                  <a:schemeClr val="accent1">
                    <a:lumMod val="50000"/>
                  </a:schemeClr>
                </a:solidFill>
                <a:latin typeface="Titillium Web" panose="00000500000000000000" pitchFamily="2" charset="0"/>
              </a:rPr>
            </a:br>
            <a:br>
              <a:rPr lang="en-US" sz="1600" spc="0" dirty="0">
                <a:solidFill>
                  <a:schemeClr val="accent1">
                    <a:lumMod val="75000"/>
                  </a:schemeClr>
                </a:solidFill>
                <a:latin typeface="Titillium Web" panose="00000500000000000000" pitchFamily="2" charset="0"/>
                <a:ea typeface="+mn-lt"/>
                <a:cs typeface="+mn-lt"/>
              </a:rPr>
            </a:br>
            <a:endParaRPr lang="en-US" sz="1600" dirty="0"/>
          </a:p>
        </p:txBody>
      </p:sp>
      <p:pic>
        <p:nvPicPr>
          <p:cNvPr id="4" name="Google Shape;182;p30">
            <a:extLst>
              <a:ext uri="{FF2B5EF4-FFF2-40B4-BE49-F238E27FC236}">
                <a16:creationId xmlns:a16="http://schemas.microsoft.com/office/drawing/2014/main" id="{8891D7B2-4ABF-C332-8B7E-7A4F182EE878}"/>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5976808" y="2797272"/>
            <a:ext cx="3167192" cy="2199155"/>
          </a:xfrm>
          <a:prstGeom prst="rect">
            <a:avLst/>
          </a:prstGeom>
          <a:noFill/>
          <a:ln>
            <a:noFill/>
          </a:ln>
          <a:effectLst>
            <a:outerShdw blurRad="285750" dist="38100" dir="4680000" algn="bl" rotWithShape="0">
              <a:schemeClr val="lt2">
                <a:alpha val="25000"/>
              </a:schemeClr>
            </a:outerShdw>
          </a:effectLst>
        </p:spPr>
      </p:pic>
      <p:sp>
        <p:nvSpPr>
          <p:cNvPr id="7" name="Google Shape;163;p29">
            <a:extLst>
              <a:ext uri="{FF2B5EF4-FFF2-40B4-BE49-F238E27FC236}">
                <a16:creationId xmlns:a16="http://schemas.microsoft.com/office/drawing/2014/main" id="{4CDF9FA4-63DD-9758-CC7C-35409CBC8E43}"/>
              </a:ext>
            </a:extLst>
          </p:cNvPr>
          <p:cNvSpPr txBox="1">
            <a:spLocks/>
          </p:cNvSpPr>
          <p:nvPr/>
        </p:nvSpPr>
        <p:spPr>
          <a:xfrm>
            <a:off x="488034" y="234009"/>
            <a:ext cx="7704000" cy="5727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3200" dirty="0"/>
              <a:t>ULTRASONIC SENSOR</a:t>
            </a:r>
          </a:p>
        </p:txBody>
      </p:sp>
      <p:pic>
        <p:nvPicPr>
          <p:cNvPr id="8" name="Picture 7">
            <a:extLst>
              <a:ext uri="{FF2B5EF4-FFF2-40B4-BE49-F238E27FC236}">
                <a16:creationId xmlns:a16="http://schemas.microsoft.com/office/drawing/2014/main" id="{1B897538-0A7F-1C48-AEA0-BE3A2FA143D5}"/>
              </a:ext>
            </a:extLst>
          </p:cNvPr>
          <p:cNvPicPr>
            <a:picLocks noChangeAspect="1"/>
          </p:cNvPicPr>
          <p:nvPr/>
        </p:nvPicPr>
        <p:blipFill>
          <a:blip r:embed="rId4"/>
          <a:stretch>
            <a:fillRect/>
          </a:stretch>
        </p:blipFill>
        <p:spPr>
          <a:xfrm>
            <a:off x="5004347" y="438821"/>
            <a:ext cx="3836147" cy="2132929"/>
          </a:xfrm>
          <a:prstGeom prst="rect">
            <a:avLst/>
          </a:prstGeom>
        </p:spPr>
      </p:pic>
    </p:spTree>
    <p:extLst>
      <p:ext uri="{BB962C8B-B14F-4D97-AF65-F5344CB8AC3E}">
        <p14:creationId xmlns:p14="http://schemas.microsoft.com/office/powerpoint/2010/main" val="357843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28FB-A7A2-80E8-4C4A-E59EECA91DC0}"/>
              </a:ext>
            </a:extLst>
          </p:cNvPr>
          <p:cNvSpPr>
            <a:spLocks noGrp="1"/>
          </p:cNvSpPr>
          <p:nvPr>
            <p:ph type="title"/>
          </p:nvPr>
        </p:nvSpPr>
        <p:spPr>
          <a:xfrm>
            <a:off x="878432" y="1927370"/>
            <a:ext cx="3546630" cy="2957245"/>
          </a:xfrm>
        </p:spPr>
        <p:txBody>
          <a:bodyPr/>
          <a:lstStyle/>
          <a:p>
            <a:r>
              <a:rPr lang="en-US" sz="1800" dirty="0">
                <a:solidFill>
                  <a:schemeClr val="tx1"/>
                </a:solidFill>
                <a:latin typeface="Titillium Web" panose="00000500000000000000" pitchFamily="2" charset="0"/>
              </a:rPr>
              <a:t>The TF Luna LiDAR sensor uses light to measure distance. It transmits a brief infrared light pulse, and when this light reflects off any object, it will be detected by the sensor. The light travels double the distance to reach the object and return to the sensor</a:t>
            </a:r>
            <a:br>
              <a:rPr lang="en-US" sz="1800" dirty="0">
                <a:solidFill>
                  <a:schemeClr val="accent1">
                    <a:lumMod val="50000"/>
                  </a:schemeClr>
                </a:solidFill>
                <a:latin typeface="Titillium Web" panose="00000500000000000000" pitchFamily="2" charset="0"/>
              </a:rPr>
            </a:br>
            <a:br>
              <a:rPr lang="en-US" sz="1600" spc="0" dirty="0">
                <a:solidFill>
                  <a:schemeClr val="accent1">
                    <a:lumMod val="75000"/>
                  </a:schemeClr>
                </a:solidFill>
                <a:latin typeface="Titillium Web" panose="00000500000000000000" pitchFamily="2" charset="0"/>
                <a:ea typeface="+mn-lt"/>
                <a:cs typeface="+mn-lt"/>
              </a:rPr>
            </a:br>
            <a:endParaRPr lang="en-US" sz="1600" dirty="0"/>
          </a:p>
        </p:txBody>
      </p:sp>
      <p:pic>
        <p:nvPicPr>
          <p:cNvPr id="4" name="Google Shape;182;p30">
            <a:extLst>
              <a:ext uri="{FF2B5EF4-FFF2-40B4-BE49-F238E27FC236}">
                <a16:creationId xmlns:a16="http://schemas.microsoft.com/office/drawing/2014/main" id="{8891D7B2-4ABF-C332-8B7E-7A4F182EE878}"/>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878432" y="258885"/>
            <a:ext cx="2424730" cy="1608992"/>
          </a:xfrm>
          <a:prstGeom prst="rect">
            <a:avLst/>
          </a:prstGeom>
          <a:noFill/>
          <a:ln>
            <a:noFill/>
          </a:ln>
          <a:effectLst>
            <a:outerShdw blurRad="285750" dist="38100" dir="4680000" algn="bl" rotWithShape="0">
              <a:schemeClr val="lt2">
                <a:alpha val="25000"/>
              </a:schemeClr>
            </a:outerShdw>
          </a:effectLst>
        </p:spPr>
      </p:pic>
      <p:sp>
        <p:nvSpPr>
          <p:cNvPr id="7" name="Google Shape;163;p29">
            <a:extLst>
              <a:ext uri="{FF2B5EF4-FFF2-40B4-BE49-F238E27FC236}">
                <a16:creationId xmlns:a16="http://schemas.microsoft.com/office/drawing/2014/main" id="{4CDF9FA4-63DD-9758-CC7C-35409CBC8E43}"/>
              </a:ext>
            </a:extLst>
          </p:cNvPr>
          <p:cNvSpPr txBox="1">
            <a:spLocks/>
          </p:cNvSpPr>
          <p:nvPr/>
        </p:nvSpPr>
        <p:spPr>
          <a:xfrm>
            <a:off x="4888516" y="130747"/>
            <a:ext cx="4255484" cy="580453"/>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3200" dirty="0"/>
              <a:t>TF-LUNA LIDAR</a:t>
            </a:r>
          </a:p>
        </p:txBody>
      </p:sp>
      <p:pic>
        <p:nvPicPr>
          <p:cNvPr id="5" name="Picture 4" descr="A black device with two holes&#10;&#10;Description automatically generated">
            <a:extLst>
              <a:ext uri="{FF2B5EF4-FFF2-40B4-BE49-F238E27FC236}">
                <a16:creationId xmlns:a16="http://schemas.microsoft.com/office/drawing/2014/main" id="{A15248B5-312B-B955-B003-B12BD4493AE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rot="748724">
            <a:off x="4532250" y="1155234"/>
            <a:ext cx="4606372" cy="3065331"/>
          </a:xfrm>
          <a:prstGeom prst="rect">
            <a:avLst/>
          </a:prstGeom>
        </p:spPr>
      </p:pic>
    </p:spTree>
    <p:extLst>
      <p:ext uri="{BB962C8B-B14F-4D97-AF65-F5344CB8AC3E}">
        <p14:creationId xmlns:p14="http://schemas.microsoft.com/office/powerpoint/2010/main" val="167749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28FB-A7A2-80E8-4C4A-E59EECA91DC0}"/>
              </a:ext>
            </a:extLst>
          </p:cNvPr>
          <p:cNvSpPr>
            <a:spLocks noGrp="1"/>
          </p:cNvSpPr>
          <p:nvPr>
            <p:ph type="title"/>
          </p:nvPr>
        </p:nvSpPr>
        <p:spPr>
          <a:xfrm>
            <a:off x="500300" y="1067678"/>
            <a:ext cx="3700462" cy="1873276"/>
          </a:xfrm>
        </p:spPr>
        <p:txBody>
          <a:bodyPr/>
          <a:lstStyle/>
          <a:p>
            <a:pPr algn="just"/>
            <a:r>
              <a:rPr lang="en-US" sz="1800" dirty="0">
                <a:solidFill>
                  <a:schemeClr val="tx1"/>
                </a:solidFill>
                <a:latin typeface="Titillium Web" panose="00000500000000000000" pitchFamily="2" charset="0"/>
              </a:rPr>
              <a:t>From the measurements of the object’s position, we can make a threshold to alert the driver at danger. If the object is almost to crash the car, the car itself can make an action to the other direction to prevent the accident. </a:t>
            </a:r>
          </a:p>
        </p:txBody>
      </p:sp>
      <p:pic>
        <p:nvPicPr>
          <p:cNvPr id="4" name="Google Shape;182;p30">
            <a:extLst>
              <a:ext uri="{FF2B5EF4-FFF2-40B4-BE49-F238E27FC236}">
                <a16:creationId xmlns:a16="http://schemas.microsoft.com/office/drawing/2014/main" id="{8891D7B2-4ABF-C332-8B7E-7A4F182EE878}"/>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5976808" y="2797272"/>
            <a:ext cx="3167192" cy="2199155"/>
          </a:xfrm>
          <a:prstGeom prst="rect">
            <a:avLst/>
          </a:prstGeom>
          <a:noFill/>
          <a:ln>
            <a:noFill/>
          </a:ln>
          <a:effectLst>
            <a:outerShdw blurRad="285750" dist="38100" dir="4680000" algn="bl" rotWithShape="0">
              <a:schemeClr val="lt2">
                <a:alpha val="25000"/>
              </a:schemeClr>
            </a:outerShdw>
          </a:effectLst>
        </p:spPr>
      </p:pic>
      <p:sp>
        <p:nvSpPr>
          <p:cNvPr id="7" name="Google Shape;163;p29">
            <a:extLst>
              <a:ext uri="{FF2B5EF4-FFF2-40B4-BE49-F238E27FC236}">
                <a16:creationId xmlns:a16="http://schemas.microsoft.com/office/drawing/2014/main" id="{4CDF9FA4-63DD-9758-CC7C-35409CBC8E43}"/>
              </a:ext>
            </a:extLst>
          </p:cNvPr>
          <p:cNvSpPr txBox="1">
            <a:spLocks/>
          </p:cNvSpPr>
          <p:nvPr/>
        </p:nvSpPr>
        <p:spPr>
          <a:xfrm>
            <a:off x="488034" y="234009"/>
            <a:ext cx="7704000" cy="572700"/>
          </a:xfrm>
          <a:prstGeom prst="rect">
            <a:avLst/>
          </a:prstGeom>
          <a:noFill/>
          <a:ln>
            <a:noFill/>
          </a:ln>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000"/>
              <a:buFont typeface="Audiowide"/>
              <a:buNone/>
              <a:defRPr sz="4500" b="0"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2pPr>
            <a:lvl3pPr marR="0" lvl="2"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3pPr>
            <a:lvl4pPr marR="0" lvl="3"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4pPr>
            <a:lvl5pPr marR="0" lvl="4"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5pPr>
            <a:lvl6pPr marR="0" lvl="5"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6pPr>
            <a:lvl7pPr marR="0" lvl="6"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7pPr>
            <a:lvl8pPr marR="0" lvl="7"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8pPr>
            <a:lvl9pPr marR="0" lvl="8" algn="ctr" rtl="0">
              <a:lnSpc>
                <a:spcPct val="100000"/>
              </a:lnSpc>
              <a:spcBef>
                <a:spcPts val="0"/>
              </a:spcBef>
              <a:spcAft>
                <a:spcPts val="0"/>
              </a:spcAft>
              <a:buClr>
                <a:schemeClr val="lt2"/>
              </a:buClr>
              <a:buSzPts val="5000"/>
              <a:buFont typeface="Audiowide"/>
              <a:buNone/>
              <a:defRPr sz="5000" b="0" i="0" u="none" strike="noStrike" cap="none">
                <a:solidFill>
                  <a:schemeClr val="lt2"/>
                </a:solidFill>
                <a:latin typeface="Audiowide"/>
                <a:ea typeface="Audiowide"/>
                <a:cs typeface="Audiowide"/>
                <a:sym typeface="Audiowide"/>
              </a:defRPr>
            </a:lvl9pPr>
          </a:lstStyle>
          <a:p>
            <a:r>
              <a:rPr lang="en-US" sz="3200" dirty="0"/>
              <a:t>Alert System</a:t>
            </a:r>
          </a:p>
        </p:txBody>
      </p:sp>
      <p:pic>
        <p:nvPicPr>
          <p:cNvPr id="3" name="Picture 2">
            <a:extLst>
              <a:ext uri="{FF2B5EF4-FFF2-40B4-BE49-F238E27FC236}">
                <a16:creationId xmlns:a16="http://schemas.microsoft.com/office/drawing/2014/main" id="{704D589B-5E01-F84F-EF3E-F298FB85AD57}"/>
              </a:ext>
            </a:extLst>
          </p:cNvPr>
          <p:cNvPicPr>
            <a:picLocks noChangeAspect="1"/>
          </p:cNvPicPr>
          <p:nvPr/>
        </p:nvPicPr>
        <p:blipFill>
          <a:blip r:embed="rId4"/>
          <a:stretch>
            <a:fillRect/>
          </a:stretch>
        </p:blipFill>
        <p:spPr>
          <a:xfrm>
            <a:off x="5448185" y="234009"/>
            <a:ext cx="2112219" cy="2112219"/>
          </a:xfrm>
          <a:prstGeom prst="rect">
            <a:avLst/>
          </a:prstGeom>
        </p:spPr>
      </p:pic>
    </p:spTree>
    <p:extLst>
      <p:ext uri="{BB962C8B-B14F-4D97-AF65-F5344CB8AC3E}">
        <p14:creationId xmlns:p14="http://schemas.microsoft.com/office/powerpoint/2010/main" val="107542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graphicFrame>
        <p:nvGraphicFramePr>
          <p:cNvPr id="156" name="Google Shape;156;p28"/>
          <p:cNvGraphicFramePr/>
          <p:nvPr>
            <p:extLst>
              <p:ext uri="{D42A27DB-BD31-4B8C-83A1-F6EECF244321}">
                <p14:modId xmlns:p14="http://schemas.microsoft.com/office/powerpoint/2010/main" val="1020196101"/>
              </p:ext>
            </p:extLst>
          </p:nvPr>
        </p:nvGraphicFramePr>
        <p:xfrm>
          <a:off x="720001" y="1105618"/>
          <a:ext cx="4641353" cy="3169397"/>
        </p:xfrm>
        <a:graphic>
          <a:graphicData uri="http://schemas.openxmlformats.org/drawingml/2006/table">
            <a:tbl>
              <a:tblPr>
                <a:noFill/>
                <a:tableStyleId>{69555169-36AA-460C-9C27-D4F1CAC7F78C}</a:tableStyleId>
              </a:tblPr>
              <a:tblGrid>
                <a:gridCol w="3645434">
                  <a:extLst>
                    <a:ext uri="{9D8B030D-6E8A-4147-A177-3AD203B41FA5}">
                      <a16:colId xmlns:a16="http://schemas.microsoft.com/office/drawing/2014/main" val="20000"/>
                    </a:ext>
                  </a:extLst>
                </a:gridCol>
                <a:gridCol w="995919">
                  <a:extLst>
                    <a:ext uri="{9D8B030D-6E8A-4147-A177-3AD203B41FA5}">
                      <a16:colId xmlns:a16="http://schemas.microsoft.com/office/drawing/2014/main" val="20001"/>
                    </a:ext>
                  </a:extLst>
                </a:gridCol>
              </a:tblGrid>
              <a:tr h="340732">
                <a:tc>
                  <a:txBody>
                    <a:bodyPr/>
                    <a:lstStyle/>
                    <a:p>
                      <a:pPr marL="0" lvl="0" indent="0" algn="ctr" rtl="0">
                        <a:spcBef>
                          <a:spcPts val="0"/>
                        </a:spcBef>
                        <a:spcAft>
                          <a:spcPts val="0"/>
                        </a:spcAft>
                        <a:buNone/>
                      </a:pPr>
                      <a:r>
                        <a:rPr lang="en" sz="1000" b="1" u="sng" dirty="0">
                          <a:solidFill>
                            <a:schemeClr val="dk1"/>
                          </a:solidFill>
                          <a:latin typeface="Open Sans"/>
                          <a:ea typeface="Open Sans"/>
                          <a:cs typeface="Open Sans"/>
                          <a:sym typeface="Open Sans"/>
                        </a:rPr>
                        <a:t>NAME</a:t>
                      </a:r>
                      <a:endParaRPr sz="1000" b="1" u="sng" dirty="0">
                        <a:solidFill>
                          <a:schemeClr val="dk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1600"/>
                        </a:spcAft>
                        <a:buNone/>
                      </a:pPr>
                      <a:r>
                        <a:rPr lang="en-US" sz="1000" dirty="0">
                          <a:solidFill>
                            <a:schemeClr val="dk1"/>
                          </a:solidFill>
                          <a:latin typeface="Open Sans"/>
                          <a:ea typeface="Open Sans"/>
                          <a:cs typeface="Open Sans"/>
                          <a:sym typeface="Open Sans"/>
                        </a:rPr>
                        <a:t>ID</a:t>
                      </a:r>
                      <a:endParaRPr sz="1000" dirty="0">
                        <a:solidFill>
                          <a:schemeClr val="dk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01514">
                <a:tc>
                  <a:txBody>
                    <a:bodyPr/>
                    <a:lstStyle/>
                    <a:p>
                      <a:pPr marL="0" lvl="0" indent="0" algn="l" rtl="0">
                        <a:spcBef>
                          <a:spcPts val="0"/>
                        </a:spcBef>
                        <a:spcAft>
                          <a:spcPts val="0"/>
                        </a:spcAft>
                        <a:buNone/>
                      </a:pPr>
                      <a:r>
                        <a:rPr lang="en-US" sz="1000" dirty="0">
                          <a:solidFill>
                            <a:schemeClr val="tx1"/>
                          </a:solidFill>
                        </a:rPr>
                        <a:t>Abanob Malak</a:t>
                      </a:r>
                      <a:endParaRPr sz="1000" b="1" u="sng"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US" sz="1000" dirty="0">
                          <a:solidFill>
                            <a:schemeClr val="tx1"/>
                          </a:solidFill>
                        </a:rPr>
                        <a:t>95689 </a:t>
                      </a:r>
                      <a:endParaRPr sz="1000"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88363">
                <a:tc>
                  <a:txBody>
                    <a:bodyPr/>
                    <a:lstStyle/>
                    <a:p>
                      <a:pPr marL="0" lvl="0" indent="0" algn="l" rtl="0">
                        <a:spcBef>
                          <a:spcPts val="0"/>
                        </a:spcBef>
                        <a:spcAft>
                          <a:spcPts val="0"/>
                        </a:spcAft>
                        <a:buNone/>
                      </a:pPr>
                      <a:r>
                        <a:rPr lang="en-US" sz="1000" dirty="0">
                          <a:solidFill>
                            <a:schemeClr val="tx1"/>
                          </a:solidFill>
                        </a:rPr>
                        <a:t>Kareem Ahmed</a:t>
                      </a:r>
                      <a:endParaRPr sz="1000" b="1" u="sng"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solidFill>
                            <a:schemeClr val="tx1"/>
                          </a:solidFill>
                        </a:rPr>
                        <a:t>95635 </a:t>
                      </a:r>
                      <a:endParaRPr sz="1000"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62062">
                <a:tc>
                  <a:txBody>
                    <a:bodyPr/>
                    <a:lstStyle/>
                    <a:p>
                      <a:pPr marL="0" lvl="0" indent="0" algn="l" rtl="0">
                        <a:spcBef>
                          <a:spcPts val="0"/>
                        </a:spcBef>
                        <a:spcAft>
                          <a:spcPts val="0"/>
                        </a:spcAft>
                        <a:buNone/>
                      </a:pPr>
                      <a:r>
                        <a:rPr lang="en-US" sz="1000" dirty="0">
                          <a:solidFill>
                            <a:schemeClr val="tx1"/>
                          </a:solidFill>
                        </a:rPr>
                        <a:t>Omar Mohamed </a:t>
                      </a:r>
                      <a:endParaRPr sz="1000" b="1" u="sng"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1000" dirty="0">
                          <a:solidFill>
                            <a:schemeClr val="dk1"/>
                          </a:solidFill>
                          <a:latin typeface="Open Sans"/>
                          <a:ea typeface="Open Sans"/>
                          <a:cs typeface="Open Sans"/>
                          <a:sym typeface="Open Sans"/>
                        </a:rPr>
                        <a:t>95668</a:t>
                      </a:r>
                      <a:endParaRPr sz="1000" dirty="0">
                        <a:solidFill>
                          <a:schemeClr val="dk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88363">
                <a:tc>
                  <a:txBody>
                    <a:bodyPr/>
                    <a:lstStyle/>
                    <a:p>
                      <a:pPr marL="0" lvl="0" indent="0" algn="l" rtl="0">
                        <a:spcBef>
                          <a:spcPts val="0"/>
                        </a:spcBef>
                        <a:spcAft>
                          <a:spcPts val="0"/>
                        </a:spcAft>
                        <a:buNone/>
                      </a:pPr>
                      <a:r>
                        <a:rPr lang="en-US" sz="1000" dirty="0">
                          <a:solidFill>
                            <a:schemeClr val="tx1"/>
                          </a:solidFill>
                        </a:rPr>
                        <a:t>Magdy </a:t>
                      </a:r>
                      <a:r>
                        <a:rPr lang="en-US" sz="1000" dirty="0" err="1">
                          <a:solidFill>
                            <a:schemeClr val="tx1"/>
                          </a:solidFill>
                        </a:rPr>
                        <a:t>Maged</a:t>
                      </a:r>
                      <a:endParaRPr sz="1000" b="1" u="sng"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US" sz="1000" dirty="0">
                          <a:solidFill>
                            <a:schemeClr val="tx1"/>
                          </a:solidFill>
                        </a:rPr>
                        <a:t>91672</a:t>
                      </a:r>
                      <a:endParaRPr sz="1000"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88363">
                <a:tc>
                  <a:txBody>
                    <a:bodyPr/>
                    <a:lstStyle/>
                    <a:p>
                      <a:pPr marL="0" lvl="0" indent="0" algn="l" rtl="0">
                        <a:spcBef>
                          <a:spcPts val="0"/>
                        </a:spcBef>
                        <a:spcAft>
                          <a:spcPts val="0"/>
                        </a:spcAft>
                        <a:buNone/>
                      </a:pPr>
                      <a:r>
                        <a:rPr lang="en-US" sz="1000" dirty="0">
                          <a:solidFill>
                            <a:schemeClr val="tx1"/>
                          </a:solidFill>
                        </a:rPr>
                        <a:t>Essam Alaa</a:t>
                      </a:r>
                      <a:endParaRPr sz="1000"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US" sz="1000" dirty="0">
                          <a:solidFill>
                            <a:schemeClr val="tx1"/>
                          </a:solidFill>
                        </a:rPr>
                        <a:t>91679</a:t>
                      </a:r>
                      <a:endParaRPr sz="1000" dirty="0">
                        <a:solidFill>
                          <a:schemeClr val="tx1"/>
                        </a:solidFill>
                        <a:latin typeface="Open Sans"/>
                        <a:ea typeface="Open Sans"/>
                        <a:cs typeface="Open Sans"/>
                        <a:sym typeface="Open Sans"/>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pic>
        <p:nvPicPr>
          <p:cNvPr id="2" name="Google Shape;149;p27">
            <a:extLst>
              <a:ext uri="{FF2B5EF4-FFF2-40B4-BE49-F238E27FC236}">
                <a16:creationId xmlns:a16="http://schemas.microsoft.com/office/drawing/2014/main" id="{71FDCBA7-036A-10B4-B22D-EC556F20759D}"/>
              </a:ext>
            </a:extLst>
          </p:cNvPr>
          <p:cNvPicPr preferRelativeResize="0"/>
          <p:nvPr/>
        </p:nvPicPr>
        <p:blipFill>
          <a:blip r:embed="rId3">
            <a:alphaModFix/>
            <a:extLst>
              <a:ext uri="{BEBA8EAE-BF5A-486C-A8C5-ECC9F3942E4B}">
                <a14:imgProps xmlns:a14="http://schemas.microsoft.com/office/drawing/2010/main">
                  <a14:imgLayer r:embed="rId4">
                    <a14:imgEffect>
                      <a14:saturation sat="0"/>
                    </a14:imgEffect>
                  </a14:imgLayer>
                </a14:imgProps>
              </a:ext>
            </a:extLst>
          </a:blip>
          <a:stretch>
            <a:fillRect/>
          </a:stretch>
        </p:blipFill>
        <p:spPr>
          <a:xfrm rot="10800000">
            <a:off x="5839474" y="484223"/>
            <a:ext cx="2584525" cy="4214252"/>
          </a:xfrm>
          <a:prstGeom prst="rect">
            <a:avLst/>
          </a:prstGeom>
          <a:noFill/>
          <a:ln>
            <a:noFill/>
          </a:ln>
          <a:effectLst>
            <a:outerShdw blurRad="285750" dist="38100" dir="4680000" algn="bl" rotWithShape="0">
              <a:schemeClr val="lt2">
                <a:alpha val="25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ppt_x"/>
                                          </p:val>
                                        </p:tav>
                                        <p:tav tm="100000">
                                          <p:val>
                                            <p:strVal val="#ppt_x"/>
                                          </p:val>
                                        </p:tav>
                                      </p:tavLst>
                                    </p:anim>
                                    <p:anim calcmode="lin" valueType="num">
                                      <p:cBhvr additive="base">
                                        <p:cTn id="8" dur="500" fill="hold"/>
                                        <p:tgtEl>
                                          <p:spTgt spid="1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anim calcmode="lin" valueType="num">
                                      <p:cBhvr additive="base">
                                        <p:cTn id="13" dur="500" fill="hold"/>
                                        <p:tgtEl>
                                          <p:spTgt spid="156"/>
                                        </p:tgtEl>
                                        <p:attrNameLst>
                                          <p:attrName>ppt_x</p:attrName>
                                        </p:attrNameLst>
                                      </p:cBhvr>
                                      <p:tavLst>
                                        <p:tav tm="0">
                                          <p:val>
                                            <p:strVal val="#ppt_x"/>
                                          </p:val>
                                        </p:tav>
                                        <p:tav tm="100000">
                                          <p:val>
                                            <p:strVal val="#ppt_x"/>
                                          </p:val>
                                        </p:tav>
                                      </p:tavLst>
                                    </p:anim>
                                    <p:anim calcmode="lin" valueType="num">
                                      <p:cBhvr additive="base">
                                        <p:cTn id="14"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0E6B-8D0F-82B9-798F-FFC4DF173D23}"/>
              </a:ext>
            </a:extLst>
          </p:cNvPr>
          <p:cNvSpPr>
            <a:spLocks noGrp="1"/>
          </p:cNvSpPr>
          <p:nvPr>
            <p:ph type="title"/>
          </p:nvPr>
        </p:nvSpPr>
        <p:spPr>
          <a:xfrm>
            <a:off x="715100" y="1095829"/>
            <a:ext cx="5134158" cy="3135085"/>
          </a:xfrm>
        </p:spPr>
        <p:txBody>
          <a:bodyPr/>
          <a:lstStyle/>
          <a:p>
            <a:r>
              <a:rPr lang="en-US" sz="1800" dirty="0">
                <a:solidFill>
                  <a:schemeClr val="tx1"/>
                </a:solidFill>
                <a:effectLst/>
                <a:latin typeface="Titillium Web" panose="00000500000000000000" pitchFamily="2" charset="0"/>
                <a:ea typeface="Yu Mincho" panose="02020400000000000000" pitchFamily="18" charset="-128"/>
                <a:cs typeface="Arial" panose="020B0604020202020204" pitchFamily="34" charset="0"/>
              </a:rPr>
              <a:t>The Blind Spot Detection System stands as a critical innovation in automotive safety, addressing a long-standing concern and significantly enhancing the driver's ability to navigate traffic safely. As technology continues to evolve, ongoing research and development in this field promises to further refine and expand the capabilities of Blind Spot Detection Systems, contributing to a safer and more secure driving environment for all road users.</a:t>
            </a:r>
            <a:br>
              <a:rPr lang="en-US" sz="1800" dirty="0">
                <a:solidFill>
                  <a:schemeClr val="bg1"/>
                </a:solidFill>
                <a:effectLst/>
                <a:latin typeface="Titillium Web" panose="00000500000000000000" pitchFamily="2" charset="0"/>
                <a:ea typeface="Yu Mincho" panose="02020400000000000000" pitchFamily="18" charset="-128"/>
                <a:cs typeface="Arial" panose="020B0604020202020204" pitchFamily="34" charset="0"/>
              </a:rPr>
            </a:br>
            <a:endParaRPr lang="en-US" sz="1800" dirty="0"/>
          </a:p>
        </p:txBody>
      </p:sp>
      <p:sp>
        <p:nvSpPr>
          <p:cNvPr id="4" name="TextBox 3">
            <a:extLst>
              <a:ext uri="{FF2B5EF4-FFF2-40B4-BE49-F238E27FC236}">
                <a16:creationId xmlns:a16="http://schemas.microsoft.com/office/drawing/2014/main" id="{4A377DFC-2ED6-4029-6059-20BDF70FD05A}"/>
              </a:ext>
            </a:extLst>
          </p:cNvPr>
          <p:cNvSpPr txBox="1"/>
          <p:nvPr/>
        </p:nvSpPr>
        <p:spPr>
          <a:xfrm>
            <a:off x="715100" y="152400"/>
            <a:ext cx="8007986" cy="646331"/>
          </a:xfrm>
          <a:prstGeom prst="rect">
            <a:avLst/>
          </a:prstGeom>
          <a:noFill/>
        </p:spPr>
        <p:txBody>
          <a:bodyPr wrap="square" lIns="91440" tIns="45720" rIns="91440" bIns="45720" rtlCol="0" anchor="t">
            <a:spAutoFit/>
          </a:bodyPr>
          <a:lstStyle/>
          <a:p>
            <a:r>
              <a:rPr lang="en-US" sz="3600" b="1" dirty="0">
                <a:latin typeface="Audiowide"/>
              </a:rPr>
              <a:t>CONCLUSION</a:t>
            </a:r>
          </a:p>
        </p:txBody>
      </p:sp>
      <p:pic>
        <p:nvPicPr>
          <p:cNvPr id="5" name="Google Shape;182;p30">
            <a:extLst>
              <a:ext uri="{FF2B5EF4-FFF2-40B4-BE49-F238E27FC236}">
                <a16:creationId xmlns:a16="http://schemas.microsoft.com/office/drawing/2014/main" id="{034EB42B-0EC6-EA8A-8DA5-9BC2121A5E5B}"/>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5976808" y="2804529"/>
            <a:ext cx="3167192" cy="2199155"/>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708595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2BDD6A2-5368-2112-6983-6B5CA5B19997}"/>
            </a:ext>
          </a:extLst>
        </p:cNvPr>
        <p:cNvGrpSpPr/>
        <p:nvPr/>
      </p:nvGrpSpPr>
      <p:grpSpPr>
        <a:xfrm>
          <a:off x="0" y="0"/>
          <a:ext cx="0" cy="0"/>
          <a:chOff x="0" y="0"/>
          <a:chExt cx="0" cy="0"/>
        </a:xfrm>
      </p:grpSpPr>
      <p:sp>
        <p:nvSpPr>
          <p:cNvPr id="163" name="Google Shape;163;p29">
            <a:extLst>
              <a:ext uri="{FF2B5EF4-FFF2-40B4-BE49-F238E27FC236}">
                <a16:creationId xmlns:a16="http://schemas.microsoft.com/office/drawing/2014/main" id="{BE21AB53-03D0-662F-0DF9-FC12AA97CB81}"/>
              </a:ext>
            </a:extLst>
          </p:cNvPr>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4" name="Google Shape;164;p29">
            <a:extLst>
              <a:ext uri="{FF2B5EF4-FFF2-40B4-BE49-F238E27FC236}">
                <a16:creationId xmlns:a16="http://schemas.microsoft.com/office/drawing/2014/main" id="{593280E7-F3DB-3C7C-793A-C21791D0B8B7}"/>
              </a:ext>
            </a:extLst>
          </p:cNvPr>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a:extLst>
              <a:ext uri="{FF2B5EF4-FFF2-40B4-BE49-F238E27FC236}">
                <a16:creationId xmlns:a16="http://schemas.microsoft.com/office/drawing/2014/main" id="{5F66BBF9-E131-0F42-4169-29B8AFE7D03A}"/>
              </a:ext>
            </a:extLst>
          </p:cNvPr>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a:extLst>
              <a:ext uri="{FF2B5EF4-FFF2-40B4-BE49-F238E27FC236}">
                <a16:creationId xmlns:a16="http://schemas.microsoft.com/office/drawing/2014/main" id="{74AB2209-34F5-3B97-FE8E-1FB77F92F668}"/>
              </a:ext>
            </a:extLst>
          </p:cNvPr>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67" name="Google Shape;167;p29">
            <a:extLst>
              <a:ext uri="{FF2B5EF4-FFF2-40B4-BE49-F238E27FC236}">
                <a16:creationId xmlns:a16="http://schemas.microsoft.com/office/drawing/2014/main" id="{8A8675CA-98A9-0355-B967-32FAA2C86735}"/>
              </a:ext>
            </a:extLst>
          </p:cNvPr>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8" name="Google Shape;168;p29">
            <a:extLst>
              <a:ext uri="{FF2B5EF4-FFF2-40B4-BE49-F238E27FC236}">
                <a16:creationId xmlns:a16="http://schemas.microsoft.com/office/drawing/2014/main" id="{5CE950C0-1444-3C65-2F98-842B8E28DEFC}"/>
              </a:ext>
            </a:extLst>
          </p:cNvPr>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a:extLst>
              <a:ext uri="{FF2B5EF4-FFF2-40B4-BE49-F238E27FC236}">
                <a16:creationId xmlns:a16="http://schemas.microsoft.com/office/drawing/2014/main" id="{B3B81F30-E430-855D-842F-BBA9029FF0E1}"/>
              </a:ext>
            </a:extLst>
          </p:cNvPr>
          <p:cNvSpPr txBox="1">
            <a:spLocks noGrp="1"/>
          </p:cNvSpPr>
          <p:nvPr>
            <p:ph type="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70" name="Google Shape;170;p29">
            <a:extLst>
              <a:ext uri="{FF2B5EF4-FFF2-40B4-BE49-F238E27FC236}">
                <a16:creationId xmlns:a16="http://schemas.microsoft.com/office/drawing/2014/main" id="{8A60F1EC-E434-5AB6-D532-54C8C1D620ED}"/>
              </a:ext>
            </a:extLst>
          </p:cNvPr>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29">
            <a:extLst>
              <a:ext uri="{FF2B5EF4-FFF2-40B4-BE49-F238E27FC236}">
                <a16:creationId xmlns:a16="http://schemas.microsoft.com/office/drawing/2014/main" id="{59D2EF6E-9A33-4335-3C38-941E925DFDE8}"/>
              </a:ext>
            </a:extLst>
          </p:cNvPr>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endParaRPr dirty="0"/>
          </a:p>
        </p:txBody>
      </p:sp>
      <p:sp>
        <p:nvSpPr>
          <p:cNvPr id="172" name="Google Shape;172;p29">
            <a:extLst>
              <a:ext uri="{FF2B5EF4-FFF2-40B4-BE49-F238E27FC236}">
                <a16:creationId xmlns:a16="http://schemas.microsoft.com/office/drawing/2014/main" id="{5DBDF069-1C93-0552-C85A-66B5311FFC0A}"/>
              </a:ext>
            </a:extLst>
          </p:cNvPr>
          <p:cNvSpPr txBox="1">
            <a:spLocks noGrp="1"/>
          </p:cNvSpPr>
          <p:nvPr>
            <p:ph type="subTitle" idx="9"/>
          </p:nvPr>
        </p:nvSpPr>
        <p:spPr>
          <a:xfrm>
            <a:off x="5868699" y="2258075"/>
            <a:ext cx="2962685"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73" name="Google Shape;173;p29">
            <a:extLst>
              <a:ext uri="{FF2B5EF4-FFF2-40B4-BE49-F238E27FC236}">
                <a16:creationId xmlns:a16="http://schemas.microsoft.com/office/drawing/2014/main" id="{AB9878A9-7D72-9163-4F54-7D2F1EFCA18E}"/>
              </a:ext>
            </a:extLst>
          </p:cNvPr>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74" name="Google Shape;174;p29">
            <a:extLst>
              <a:ext uri="{FF2B5EF4-FFF2-40B4-BE49-F238E27FC236}">
                <a16:creationId xmlns:a16="http://schemas.microsoft.com/office/drawing/2014/main" id="{861790C2-6C2A-8BBA-B870-D32C12FAAA62}"/>
              </a:ext>
            </a:extLst>
          </p:cNvPr>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75" name="Google Shape;175;p29">
            <a:extLst>
              <a:ext uri="{FF2B5EF4-FFF2-40B4-BE49-F238E27FC236}">
                <a16:creationId xmlns:a16="http://schemas.microsoft.com/office/drawing/2014/main" id="{C672E149-7C58-BDC3-6CF7-AD2091214696}"/>
              </a:ext>
            </a:extLst>
          </p:cNvPr>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1771612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0-#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additive="base">
                                        <p:cTn id="13" dur="500" fill="hold"/>
                                        <p:tgtEl>
                                          <p:spTgt spid="164"/>
                                        </p:tgtEl>
                                        <p:attrNameLst>
                                          <p:attrName>ppt_x</p:attrName>
                                        </p:attrNameLst>
                                      </p:cBhvr>
                                      <p:tavLst>
                                        <p:tav tm="0">
                                          <p:val>
                                            <p:strVal val="#ppt_x"/>
                                          </p:val>
                                        </p:tav>
                                        <p:tav tm="100000">
                                          <p:val>
                                            <p:strVal val="#ppt_x"/>
                                          </p:val>
                                        </p:tav>
                                      </p:tavLst>
                                    </p:anim>
                                    <p:anim calcmode="lin" valueType="num">
                                      <p:cBhvr additive="base">
                                        <p:cTn id="14"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
                                            <p:txEl>
                                              <p:pRg st="0" end="0"/>
                                            </p:txEl>
                                          </p:spTgt>
                                        </p:tgtEl>
                                        <p:attrNameLst>
                                          <p:attrName>style.visibility</p:attrName>
                                        </p:attrNameLst>
                                      </p:cBhvr>
                                      <p:to>
                                        <p:strVal val="visible"/>
                                      </p:to>
                                    </p:set>
                                    <p:anim calcmode="lin" valueType="num">
                                      <p:cBhvr additive="base">
                                        <p:cTn id="19"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fill="hold"/>
                                        <p:tgtEl>
                                          <p:spTgt spid="166"/>
                                        </p:tgtEl>
                                        <p:attrNameLst>
                                          <p:attrName>ppt_x</p:attrName>
                                        </p:attrNameLst>
                                      </p:cBhvr>
                                      <p:tavLst>
                                        <p:tav tm="0">
                                          <p:val>
                                            <p:strVal val="#ppt_x"/>
                                          </p:val>
                                        </p:tav>
                                        <p:tav tm="100000">
                                          <p:val>
                                            <p:strVal val="#ppt_x"/>
                                          </p:val>
                                        </p:tav>
                                      </p:tavLst>
                                    </p:anim>
                                    <p:anim calcmode="lin" valueType="num">
                                      <p:cBhvr additive="base">
                                        <p:cTn id="2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anim calcmode="lin" valueType="num">
                                      <p:cBhvr additive="base">
                                        <p:cTn id="31"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
                                            <p:txEl>
                                              <p:pRg st="0" end="0"/>
                                            </p:txEl>
                                          </p:spTgt>
                                        </p:tgtEl>
                                        <p:attrNameLst>
                                          <p:attrName>style.visibility</p:attrName>
                                        </p:attrNameLst>
                                      </p:cBhvr>
                                      <p:to>
                                        <p:strVal val="visible"/>
                                      </p:to>
                                    </p:set>
                                    <p:anim calcmode="lin" valueType="num">
                                      <p:cBhvr additive="base">
                                        <p:cTn id="43"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 calcmode="lin" valueType="num">
                                      <p:cBhvr additive="base">
                                        <p:cTn id="49" dur="500" fill="hold"/>
                                        <p:tgtEl>
                                          <p:spTgt spid="165"/>
                                        </p:tgtEl>
                                        <p:attrNameLst>
                                          <p:attrName>ppt_x</p:attrName>
                                        </p:attrNameLst>
                                      </p:cBhvr>
                                      <p:tavLst>
                                        <p:tav tm="0">
                                          <p:val>
                                            <p:strVal val="#ppt_x"/>
                                          </p:val>
                                        </p:tav>
                                        <p:tav tm="100000">
                                          <p:val>
                                            <p:strVal val="#ppt_x"/>
                                          </p:val>
                                        </p:tav>
                                      </p:tavLst>
                                    </p:anim>
                                    <p:anim calcmode="lin" valueType="num">
                                      <p:cBhvr additive="base">
                                        <p:cTn id="5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3">
                                            <p:txEl>
                                              <p:pRg st="0" end="0"/>
                                            </p:txEl>
                                          </p:spTgt>
                                        </p:tgtEl>
                                        <p:attrNameLst>
                                          <p:attrName>style.visibility</p:attrName>
                                        </p:attrNameLst>
                                      </p:cBhvr>
                                      <p:to>
                                        <p:strVal val="visible"/>
                                      </p:to>
                                    </p:set>
                                    <p:anim calcmode="lin" valueType="num">
                                      <p:cBhvr additive="base">
                                        <p:cTn id="55"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 calcmode="lin" valueType="num">
                                      <p:cBhvr additive="base">
                                        <p:cTn id="67"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9"/>
                                        </p:tgtEl>
                                        <p:attrNameLst>
                                          <p:attrName>style.visibility</p:attrName>
                                        </p:attrNameLst>
                                      </p:cBhvr>
                                      <p:to>
                                        <p:strVal val="visible"/>
                                      </p:to>
                                    </p:set>
                                    <p:anim calcmode="lin" valueType="num">
                                      <p:cBhvr additive="base">
                                        <p:cTn id="73" dur="500" fill="hold"/>
                                        <p:tgtEl>
                                          <p:spTgt spid="169"/>
                                        </p:tgtEl>
                                        <p:attrNameLst>
                                          <p:attrName>ppt_x</p:attrName>
                                        </p:attrNameLst>
                                      </p:cBhvr>
                                      <p:tavLst>
                                        <p:tav tm="0">
                                          <p:val>
                                            <p:strVal val="#ppt_x"/>
                                          </p:val>
                                        </p:tav>
                                        <p:tav tm="100000">
                                          <p:val>
                                            <p:strVal val="#ppt_x"/>
                                          </p:val>
                                        </p:tav>
                                      </p:tavLst>
                                    </p:anim>
                                    <p:anim calcmode="lin" valueType="num">
                                      <p:cBhvr additive="base">
                                        <p:cTn id="74"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5">
                                            <p:txEl>
                                              <p:pRg st="0" end="0"/>
                                            </p:txEl>
                                          </p:spTgt>
                                        </p:tgtEl>
                                        <p:attrNameLst>
                                          <p:attrName>style.visibility</p:attrName>
                                        </p:attrNameLst>
                                      </p:cBhvr>
                                      <p:to>
                                        <p:strVal val="visible"/>
                                      </p:to>
                                    </p:set>
                                    <p:anim calcmode="lin" valueType="num">
                                      <p:cBhvr additive="base">
                                        <p:cTn id="79"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build="p"/>
      <p:bldP spid="171" grpId="0" build="p"/>
      <p:bldP spid="172" grpId="0" build="p"/>
      <p:bldP spid="173" grpId="0" build="p"/>
      <p:bldP spid="174" grpId="0" build="p"/>
      <p:bldP spid="17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238034" y="2475277"/>
            <a:ext cx="5335452" cy="1993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81" name="Google Shape;181;p30"/>
          <p:cNvSpPr txBox="1">
            <a:spLocks noGrp="1"/>
          </p:cNvSpPr>
          <p:nvPr>
            <p:ph type="title" idx="2"/>
          </p:nvPr>
        </p:nvSpPr>
        <p:spPr>
          <a:xfrm>
            <a:off x="715099" y="1246650"/>
            <a:ext cx="2376443"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p>
        </p:txBody>
      </p:sp>
      <p:pic>
        <p:nvPicPr>
          <p:cNvPr id="182" name="Google Shape;182;p3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5573486" y="2365829"/>
            <a:ext cx="3207115" cy="2460271"/>
          </a:xfrm>
          <a:prstGeom prst="rect">
            <a:avLst/>
          </a:prstGeom>
          <a:noFill/>
          <a:ln>
            <a:noFill/>
          </a:ln>
          <a:effectLst>
            <a:outerShdw blurRad="285750" dist="38100" dir="4680000" algn="bl" rotWithShape="0">
              <a:schemeClr val="lt2">
                <a:alpha val="25000"/>
              </a:schemeClr>
            </a:outerShdw>
          </a:effectLst>
        </p:spPr>
      </p:pic>
      <p:sp>
        <p:nvSpPr>
          <p:cNvPr id="3" name="Isosceles Triangle 2">
            <a:extLst>
              <a:ext uri="{FF2B5EF4-FFF2-40B4-BE49-F238E27FC236}">
                <a16:creationId xmlns:a16="http://schemas.microsoft.com/office/drawing/2014/main" id="{AFF278B0-4E41-1711-28C9-C525B23B25D1}"/>
              </a:ext>
            </a:extLst>
          </p:cNvPr>
          <p:cNvSpPr/>
          <p:nvPr/>
        </p:nvSpPr>
        <p:spPr>
          <a:xfrm rot="10800000">
            <a:off x="3975461" y="0"/>
            <a:ext cx="5335452" cy="2249714"/>
          </a:xfrm>
          <a:prstGeom prst="triangle">
            <a:avLst/>
          </a:prstGeom>
          <a:blipFill dpi="0" rotWithShape="0">
            <a:blip r:embed="rId5"/>
            <a:srcRect/>
            <a:stretch>
              <a:fillRect l="-15023" r="-24299"/>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Daytona Condensed Light"/>
              <a:ea typeface="+mn-ea"/>
              <a:cs typeface="+mn-cs"/>
            </a:endParaRPr>
          </a:p>
        </p:txBody>
      </p:sp>
    </p:spTree>
    <p:extLst>
      <p:ext uri="{BB962C8B-B14F-4D97-AF65-F5344CB8AC3E}">
        <p14:creationId xmlns:p14="http://schemas.microsoft.com/office/powerpoint/2010/main" val="3992367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0E6B-8D0F-82B9-798F-FFC4DF173D23}"/>
              </a:ext>
            </a:extLst>
          </p:cNvPr>
          <p:cNvSpPr>
            <a:spLocks noGrp="1"/>
          </p:cNvSpPr>
          <p:nvPr>
            <p:ph type="title"/>
          </p:nvPr>
        </p:nvSpPr>
        <p:spPr>
          <a:xfrm>
            <a:off x="337729" y="863600"/>
            <a:ext cx="5212839" cy="4127500"/>
          </a:xfrm>
        </p:spPr>
        <p:txBody>
          <a:bodyPr/>
          <a:lstStyle/>
          <a:p>
            <a:pPr marL="171450" indent="-171450">
              <a:buSzPct val="100000"/>
              <a:buFont typeface="Arial" panose="020B0604020202020204" pitchFamily="34" charset="0"/>
              <a:buChar char="•"/>
            </a:pPr>
            <a:r>
              <a:rPr lang="en-US" sz="2400" dirty="0">
                <a:ea typeface="+mj-lt"/>
                <a:cs typeface="+mj-lt"/>
              </a:rPr>
              <a:t>Forward Collision Warning (FCW) is a safety feature designed to prevent or reduce the severity of front-end collisions. The system continuously monitors the road ahead and warns the driver if a vehicle or object is detected too close, giving the driver time to react and avoid a crash</a:t>
            </a:r>
          </a:p>
        </p:txBody>
      </p:sp>
      <p:sp>
        <p:nvSpPr>
          <p:cNvPr id="4" name="TextBox 3">
            <a:extLst>
              <a:ext uri="{FF2B5EF4-FFF2-40B4-BE49-F238E27FC236}">
                <a16:creationId xmlns:a16="http://schemas.microsoft.com/office/drawing/2014/main" id="{4A377DFC-2ED6-4029-6059-20BDF70FD05A}"/>
              </a:ext>
            </a:extLst>
          </p:cNvPr>
          <p:cNvSpPr txBox="1"/>
          <p:nvPr/>
        </p:nvSpPr>
        <p:spPr>
          <a:xfrm>
            <a:off x="715100" y="152400"/>
            <a:ext cx="8007986" cy="646331"/>
          </a:xfrm>
          <a:prstGeom prst="rect">
            <a:avLst/>
          </a:prstGeom>
          <a:noFill/>
        </p:spPr>
        <p:txBody>
          <a:bodyPr wrap="square" rtlCol="0">
            <a:spAutoFit/>
          </a:bodyPr>
          <a:lstStyle/>
          <a:p>
            <a:r>
              <a:rPr lang="en-US" sz="3600" b="1" dirty="0">
                <a:solidFill>
                  <a:schemeClr val="accent1">
                    <a:lumMod val="75000"/>
                  </a:schemeClr>
                </a:solidFill>
                <a:latin typeface="Titillium Web" panose="00000500000000000000" pitchFamily="2" charset="0"/>
              </a:rPr>
              <a:t>INTRODUCTION</a:t>
            </a:r>
            <a:endParaRPr lang="en-US" sz="3600" b="1" dirty="0">
              <a:latin typeface="Amasis MT Pro Black" panose="020F0502020204030204" pitchFamily="18" charset="0"/>
            </a:endParaRPr>
          </a:p>
        </p:txBody>
      </p:sp>
      <p:pic>
        <p:nvPicPr>
          <p:cNvPr id="5" name="Google Shape;182;p30">
            <a:extLst>
              <a:ext uri="{FF2B5EF4-FFF2-40B4-BE49-F238E27FC236}">
                <a16:creationId xmlns:a16="http://schemas.microsoft.com/office/drawing/2014/main" id="{034EB42B-0EC6-EA8A-8DA5-9BC2121A5E5B}"/>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5976808" y="2797272"/>
            <a:ext cx="3167192" cy="2199155"/>
          </a:xfrm>
          <a:prstGeom prst="rect">
            <a:avLst/>
          </a:prstGeom>
          <a:noFill/>
          <a:ln>
            <a:noFill/>
          </a:ln>
          <a:effectLst>
            <a:outerShdw blurRad="285750" dist="38100" dir="4680000" algn="bl" rotWithShape="0">
              <a:schemeClr val="lt2">
                <a:alpha val="25000"/>
              </a:schemeClr>
            </a:outerShdw>
          </a:effectLst>
        </p:spPr>
      </p:pic>
      <p:pic>
        <p:nvPicPr>
          <p:cNvPr id="6" name="Picture Placeholder 7" descr="A car driving on a road&#10;&#10;Description automatically generated">
            <a:extLst>
              <a:ext uri="{FF2B5EF4-FFF2-40B4-BE49-F238E27FC236}">
                <a16:creationId xmlns:a16="http://schemas.microsoft.com/office/drawing/2014/main" id="{8F10F24F-6957-6E4A-B09F-23DEB0AB7521}"/>
              </a:ext>
            </a:extLst>
          </p:cNvPr>
          <p:cNvPicPr>
            <a:picLocks noChangeAspect="1"/>
          </p:cNvPicPr>
          <p:nvPr/>
        </p:nvPicPr>
        <p:blipFill rotWithShape="1">
          <a:blip r:embed="rId4"/>
          <a:srcRect l="8569" r="26231"/>
          <a:stretch/>
        </p:blipFill>
        <p:spPr>
          <a:xfrm>
            <a:off x="6037362" y="0"/>
            <a:ext cx="2768909" cy="2768909"/>
          </a:xfrm>
          <a:prstGeom prst="ellipse">
            <a:avLst/>
          </a:prstGeom>
        </p:spPr>
      </p:pic>
    </p:spTree>
    <p:extLst>
      <p:ext uri="{BB962C8B-B14F-4D97-AF65-F5344CB8AC3E}">
        <p14:creationId xmlns:p14="http://schemas.microsoft.com/office/powerpoint/2010/main" val="2505011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A6DA51-0914-094B-7CB5-F0BAB710F063}"/>
              </a:ext>
            </a:extLst>
          </p:cNvPr>
          <p:cNvSpPr/>
          <p:nvPr/>
        </p:nvSpPr>
        <p:spPr>
          <a:xfrm>
            <a:off x="115537" y="1161142"/>
            <a:ext cx="2165532" cy="3319712"/>
          </a:xfrm>
          <a:prstGeom prst="roundRect">
            <a:avLst/>
          </a:prstGeom>
          <a:solidFill>
            <a:srgbClr val="0D24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A9745C35-B42A-2412-B3F4-A0345EB1C275}"/>
              </a:ext>
            </a:extLst>
          </p:cNvPr>
          <p:cNvSpPr txBox="1"/>
          <p:nvPr/>
        </p:nvSpPr>
        <p:spPr>
          <a:xfrm>
            <a:off x="483906" y="190932"/>
            <a:ext cx="395020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lumMod val="25000"/>
                  </a:schemeClr>
                </a:solidFill>
                <a:effectLst/>
                <a:uLnTx/>
                <a:uFillTx/>
                <a:latin typeface="Titillium Web" panose="00000500000000000000" pitchFamily="2" charset="0"/>
              </a:rPr>
              <a:t>DESCRIPTION</a:t>
            </a:r>
          </a:p>
        </p:txBody>
      </p:sp>
      <p:sp>
        <p:nvSpPr>
          <p:cNvPr id="6" name="TextBox 5">
            <a:extLst>
              <a:ext uri="{FF2B5EF4-FFF2-40B4-BE49-F238E27FC236}">
                <a16:creationId xmlns:a16="http://schemas.microsoft.com/office/drawing/2014/main" id="{5F7F77F9-87C4-D29B-266A-8A45DE76A91E}"/>
              </a:ext>
            </a:extLst>
          </p:cNvPr>
          <p:cNvSpPr txBox="1"/>
          <p:nvPr/>
        </p:nvSpPr>
        <p:spPr>
          <a:xfrm>
            <a:off x="227297" y="1534712"/>
            <a:ext cx="1942011" cy="187743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Bodoni MT Black"/>
                <a:ea typeface="Calibri"/>
                <a:cs typeface="Calibri"/>
              </a:rPr>
              <a:t>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Titillium Web" panose="00000500000000000000" pitchFamily="2" charset="0"/>
                <a:cs typeface="Times New Roman" panose="02020603050405020304" pitchFamily="18" charset="0"/>
              </a:rPr>
              <a:t>Forward Collision Warning (FCW) is an important feature in Advanced Driver Assistance Systems (ADAS).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Rectangle: Rounded Corners 7">
            <a:extLst>
              <a:ext uri="{FF2B5EF4-FFF2-40B4-BE49-F238E27FC236}">
                <a16:creationId xmlns:a16="http://schemas.microsoft.com/office/drawing/2014/main" id="{B59D3037-482F-C874-B33D-F1CB217CB205}"/>
              </a:ext>
            </a:extLst>
          </p:cNvPr>
          <p:cNvSpPr/>
          <p:nvPr/>
        </p:nvSpPr>
        <p:spPr>
          <a:xfrm>
            <a:off x="2379762" y="1161142"/>
            <a:ext cx="2108493" cy="3319712"/>
          </a:xfrm>
          <a:prstGeom prst="roundRect">
            <a:avLst/>
          </a:prstGeom>
          <a:solidFill>
            <a:srgbClr val="8ED97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TextBox 8">
            <a:extLst>
              <a:ext uri="{FF2B5EF4-FFF2-40B4-BE49-F238E27FC236}">
                <a16:creationId xmlns:a16="http://schemas.microsoft.com/office/drawing/2014/main" id="{5312E6BE-F357-E22B-7175-987FAFE8C0F5}"/>
              </a:ext>
            </a:extLst>
          </p:cNvPr>
          <p:cNvSpPr txBox="1"/>
          <p:nvPr/>
        </p:nvSpPr>
        <p:spPr>
          <a:xfrm>
            <a:off x="2381907" y="1530570"/>
            <a:ext cx="2108493" cy="236988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Bodoni MT Black"/>
                <a:ea typeface="Calibri"/>
                <a:cs typeface="Calibri"/>
              </a:rPr>
              <a:t>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It automatically adjusts a vehicle's speed when there are slow-moving vehicles ahead, with the aim of maintaining a safe following distance.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Rectangle: Rounded Corners 9">
            <a:extLst>
              <a:ext uri="{FF2B5EF4-FFF2-40B4-BE49-F238E27FC236}">
                <a16:creationId xmlns:a16="http://schemas.microsoft.com/office/drawing/2014/main" id="{0547E276-49D9-9864-3426-E010D1E117B6}"/>
              </a:ext>
            </a:extLst>
          </p:cNvPr>
          <p:cNvSpPr/>
          <p:nvPr/>
        </p:nvSpPr>
        <p:spPr>
          <a:xfrm>
            <a:off x="4534262" y="1175536"/>
            <a:ext cx="1988458" cy="3319712"/>
          </a:xfrm>
          <a:prstGeom prst="roundRect">
            <a:avLst/>
          </a:prstGeom>
          <a:solidFill>
            <a:srgbClr val="F6C6A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F5260E88-8FB9-9E46-12E8-6D0C3EABE7AE}"/>
              </a:ext>
            </a:extLst>
          </p:cNvPr>
          <p:cNvSpPr txBox="1"/>
          <p:nvPr/>
        </p:nvSpPr>
        <p:spPr>
          <a:xfrm>
            <a:off x="4641566" y="1530570"/>
            <a:ext cx="1773208" cy="206210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doni MT Black"/>
                <a:ea typeface="Calibri"/>
                <a:cs typeface="Calibri"/>
              </a:rPr>
              <a:t>03</a:t>
            </a:r>
            <a:endParaRPr kumimoji="0" lang="en-US" sz="2400" b="0" i="0" u="none" strike="noStrike" kern="1200" cap="none" spc="0" normalizeH="0" baseline="0" noProof="0" dirty="0">
              <a:ln>
                <a:noFill/>
              </a:ln>
              <a:solidFill>
                <a:prstClr val="black"/>
              </a:solidFill>
              <a:effectLst/>
              <a:uLnTx/>
              <a:uFillTx/>
              <a:latin typeface="Bodoni MT Black"/>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 When the path is clear, the FCW system returns the vehicle to the driver's selected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Rectangle: Rounded Corners 11">
            <a:extLst>
              <a:ext uri="{FF2B5EF4-FFF2-40B4-BE49-F238E27FC236}">
                <a16:creationId xmlns:a16="http://schemas.microsoft.com/office/drawing/2014/main" id="{B429811F-3C61-BE34-B5E6-2238F985C0AC}"/>
              </a:ext>
            </a:extLst>
          </p:cNvPr>
          <p:cNvSpPr/>
          <p:nvPr/>
        </p:nvSpPr>
        <p:spPr>
          <a:xfrm>
            <a:off x="6568727" y="1175536"/>
            <a:ext cx="2273138" cy="3319712"/>
          </a:xfrm>
          <a:prstGeom prst="roundRect">
            <a:avLst/>
          </a:prstGeom>
          <a:solidFill>
            <a:srgbClr val="61CB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75A1B9CC-45A9-A264-48DB-BD3660A44365}"/>
              </a:ext>
            </a:extLst>
          </p:cNvPr>
          <p:cNvSpPr txBox="1"/>
          <p:nvPr/>
        </p:nvSpPr>
        <p:spPr>
          <a:xfrm>
            <a:off x="6753865" y="1533309"/>
            <a:ext cx="2086342" cy="215443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doni MT Black"/>
                <a:ea typeface="Tahoma"/>
                <a:cs typeface="Tahoma"/>
              </a:rPr>
              <a:t>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tillium Web" panose="00000500000000000000" pitchFamily="2" charset="0"/>
                <a:cs typeface="Times New Roman" panose="02020603050405020304" pitchFamily="18" charset="0"/>
              </a:rPr>
              <a:t> These advancements in ADAS are crucial for improving road safety and enhancing the capabilities of autonomous vehicles.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7" name="Google Shape;182;p30">
            <a:extLst>
              <a:ext uri="{FF2B5EF4-FFF2-40B4-BE49-F238E27FC236}">
                <a16:creationId xmlns:a16="http://schemas.microsoft.com/office/drawing/2014/main" id="{95FC0980-5E5C-49A0-035B-4BB2E47AA4E2}"/>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155543" y="3466560"/>
            <a:ext cx="1988457" cy="1774256"/>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2683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ircle(in)">
                                      <p:cBhvr>
                                        <p:cTn id="35" dur="2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heel(1)">
                                      <p:cBhvr>
                                        <p:cTn id="4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9" grpId="0"/>
      <p:bldP spid="10" grpId="0" animBg="1"/>
      <p:bldP spid="11" grpId="0"/>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82;p30">
            <a:extLst>
              <a:ext uri="{FF2B5EF4-FFF2-40B4-BE49-F238E27FC236}">
                <a16:creationId xmlns:a16="http://schemas.microsoft.com/office/drawing/2014/main" id="{ABB81B62-C310-8950-81DB-20CD1950C8DD}"/>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7155543" y="3466560"/>
            <a:ext cx="1988457" cy="1774256"/>
          </a:xfrm>
          <a:prstGeom prst="rect">
            <a:avLst/>
          </a:prstGeom>
          <a:noFill/>
          <a:ln>
            <a:noFill/>
          </a:ln>
          <a:effectLst>
            <a:outerShdw blurRad="285750" dist="38100" dir="4680000" algn="bl" rotWithShape="0">
              <a:schemeClr val="lt2">
                <a:alpha val="25000"/>
              </a:schemeClr>
            </a:outerShdw>
          </a:effectLst>
        </p:spPr>
      </p:pic>
      <p:sp>
        <p:nvSpPr>
          <p:cNvPr id="3" name="Title 2">
            <a:extLst>
              <a:ext uri="{FF2B5EF4-FFF2-40B4-BE49-F238E27FC236}">
                <a16:creationId xmlns:a16="http://schemas.microsoft.com/office/drawing/2014/main" id="{FBEEC9AF-FCE3-EBC4-7E42-E52194E98FB7}"/>
              </a:ext>
            </a:extLst>
          </p:cNvPr>
          <p:cNvSpPr>
            <a:spLocks noGrp="1"/>
          </p:cNvSpPr>
          <p:nvPr>
            <p:ph type="title" idx="2"/>
          </p:nvPr>
        </p:nvSpPr>
        <p:spPr>
          <a:xfrm>
            <a:off x="230545" y="0"/>
            <a:ext cx="4990131" cy="961388"/>
          </a:xfrm>
        </p:spPr>
        <p:txBody>
          <a:bodyPr/>
          <a:lstStyle/>
          <a:p>
            <a:r>
              <a:rPr lang="en-US" sz="4400" dirty="0"/>
              <a:t>Working Principle</a:t>
            </a:r>
          </a:p>
        </p:txBody>
      </p:sp>
      <p:sp>
        <p:nvSpPr>
          <p:cNvPr id="5" name="Rectangle: Rounded Corners 4">
            <a:extLst>
              <a:ext uri="{FF2B5EF4-FFF2-40B4-BE49-F238E27FC236}">
                <a16:creationId xmlns:a16="http://schemas.microsoft.com/office/drawing/2014/main" id="{F648A434-9660-138D-A140-439538B8AF2E}"/>
              </a:ext>
            </a:extLst>
          </p:cNvPr>
          <p:cNvSpPr/>
          <p:nvPr/>
        </p:nvSpPr>
        <p:spPr>
          <a:xfrm>
            <a:off x="230545" y="1917032"/>
            <a:ext cx="1629517" cy="3048000"/>
          </a:xfrm>
          <a:prstGeom prst="roundRect">
            <a:avLst/>
          </a:prstGeom>
          <a:solidFill>
            <a:srgbClr val="0D243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Bodoni MT Black"/>
                <a:ea typeface="Calibri"/>
                <a:cs typeface="Calibri"/>
              </a:rPr>
              <a:t>01</a:t>
            </a:r>
          </a:p>
          <a:p>
            <a:r>
              <a:rPr lang="en-US" dirty="0">
                <a:solidFill>
                  <a:schemeClr val="bg1"/>
                </a:solidFill>
                <a:latin typeface="Titillium Web" panose="00000500000000000000" pitchFamily="2" charset="0"/>
                <a:cs typeface="Times New Roman" panose="02020603050405020304" pitchFamily="18" charset="0"/>
              </a:rPr>
              <a:t>Sensing the Road Ahead: FCW uses radar, LiDAR, or cameras to continuously monitor the distance and speed of vehicles or objects in front of the car.</a:t>
            </a:r>
            <a:endParaRPr lang="en-US" sz="1400" dirty="0">
              <a:solidFill>
                <a:schemeClr val="bg1"/>
              </a:solidFill>
              <a:latin typeface="Titillium Web" panose="00000500000000000000" pitchFamily="2" charset="0"/>
              <a:cs typeface="Times New Roman" panose="02020603050405020304" pitchFamily="18" charset="0"/>
            </a:endParaRPr>
          </a:p>
        </p:txBody>
      </p:sp>
      <p:pic>
        <p:nvPicPr>
          <p:cNvPr id="4" name="Picture Placeholder 20" descr="A diagram of a car driving&#10;&#10;Description automatically generated with medium confidence">
            <a:extLst>
              <a:ext uri="{FF2B5EF4-FFF2-40B4-BE49-F238E27FC236}">
                <a16:creationId xmlns:a16="http://schemas.microsoft.com/office/drawing/2014/main" id="{57BD25C4-C454-9268-AD5E-C224AA10A13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91" r="10618"/>
          <a:stretch/>
        </p:blipFill>
        <p:spPr>
          <a:xfrm>
            <a:off x="4285625" y="269258"/>
            <a:ext cx="4858375" cy="2309749"/>
          </a:xfrm>
          <a:prstGeom prst="roundRect">
            <a:avLst>
              <a:gd name="adj" fmla="val 8594"/>
            </a:avLst>
          </a:prstGeom>
          <a:solidFill>
            <a:srgbClr val="FFFFFF">
              <a:shade val="85000"/>
            </a:srgbClr>
          </a:solidFill>
          <a:ln>
            <a:noFill/>
          </a:ln>
          <a:effectLst>
            <a:reflection blurRad="12700" stA="40000" endPos="28000" dist="5000" dir="5400000" sy="-100000" algn="bl" rotWithShape="0"/>
          </a:effectLst>
        </p:spPr>
      </p:pic>
      <p:sp>
        <p:nvSpPr>
          <p:cNvPr id="6" name="Rectangle: Rounded Corners 5">
            <a:extLst>
              <a:ext uri="{FF2B5EF4-FFF2-40B4-BE49-F238E27FC236}">
                <a16:creationId xmlns:a16="http://schemas.microsoft.com/office/drawing/2014/main" id="{74938F27-FE4E-0A33-0B39-7A34DB301086}"/>
              </a:ext>
            </a:extLst>
          </p:cNvPr>
          <p:cNvSpPr/>
          <p:nvPr/>
        </p:nvSpPr>
        <p:spPr>
          <a:xfrm>
            <a:off x="2086699" y="1917032"/>
            <a:ext cx="1789732" cy="3048000"/>
          </a:xfrm>
          <a:prstGeom prst="roundRect">
            <a:avLst/>
          </a:prstGeom>
          <a:solidFill>
            <a:srgbClr val="8ED97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doni MT Black"/>
                <a:ea typeface="Calibri"/>
                <a:cs typeface="Calibri"/>
              </a:rPr>
              <a:t>02</a:t>
            </a:r>
          </a:p>
          <a:p>
            <a:r>
              <a:rPr lang="en-US" dirty="0">
                <a:solidFill>
                  <a:schemeClr val="tx2">
                    <a:lumMod val="25000"/>
                  </a:schemeClr>
                </a:solidFill>
                <a:latin typeface="Titillium Web" panose="00000500000000000000" pitchFamily="2" charset="0"/>
                <a:cs typeface="Times New Roman" panose="02020603050405020304" pitchFamily="18" charset="0"/>
              </a:rPr>
              <a:t>Analyzing Distance and Speed: The system calculates the gap between your vehicle and the one ahead, along with their relative speeds, to assess the likelihood of a collision.</a:t>
            </a:r>
            <a:endParaRPr kumimoji="0" lang="en-US" sz="14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Rectangle: Rounded Corners 6">
            <a:extLst>
              <a:ext uri="{FF2B5EF4-FFF2-40B4-BE49-F238E27FC236}">
                <a16:creationId xmlns:a16="http://schemas.microsoft.com/office/drawing/2014/main" id="{D309E1AC-4F37-648B-438C-B3B92D1C4988}"/>
              </a:ext>
            </a:extLst>
          </p:cNvPr>
          <p:cNvSpPr/>
          <p:nvPr/>
        </p:nvSpPr>
        <p:spPr>
          <a:xfrm>
            <a:off x="4009284" y="1917032"/>
            <a:ext cx="1629517" cy="3048000"/>
          </a:xfrm>
          <a:prstGeom prst="roundRect">
            <a:avLst/>
          </a:prstGeom>
          <a:solidFill>
            <a:srgbClr val="F6C6A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odoni MT Black"/>
                <a:ea typeface="Calibri"/>
                <a:cs typeface="Calibri"/>
              </a:rPr>
              <a:t>03</a:t>
            </a:r>
            <a:endParaRPr kumimoji="0" lang="en-US" sz="2000" b="0" i="0" u="none" strike="noStrike" kern="1200" cap="none" spc="0" normalizeH="0" baseline="0" noProof="0" dirty="0">
              <a:ln>
                <a:noFill/>
              </a:ln>
              <a:solidFill>
                <a:prstClr val="black"/>
              </a:solidFill>
              <a:effectLst/>
              <a:uLnTx/>
              <a:uFillTx/>
              <a:latin typeface="Bodoni MT Black"/>
              <a:ea typeface="Calibri"/>
              <a:cs typeface="Calibri"/>
            </a:endParaRPr>
          </a:p>
          <a:p>
            <a:r>
              <a:rPr lang="en-US" dirty="0">
                <a:solidFill>
                  <a:schemeClr val="tx2">
                    <a:lumMod val="25000"/>
                  </a:schemeClr>
                </a:solidFill>
                <a:latin typeface="Titillium Web" panose="00000500000000000000" pitchFamily="2" charset="0"/>
                <a:cs typeface="Times New Roman" panose="02020603050405020304" pitchFamily="18" charset="0"/>
              </a:rPr>
              <a:t>Predicting Time-to-Collision (TTC): Based on the distance and speed data, FCW determines how soon a collision could occur if neither vehicle adjusts its speed.</a:t>
            </a: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Rectangle: Rounded Corners 7">
            <a:extLst>
              <a:ext uri="{FF2B5EF4-FFF2-40B4-BE49-F238E27FC236}">
                <a16:creationId xmlns:a16="http://schemas.microsoft.com/office/drawing/2014/main" id="{CA91BF3A-E097-6FF7-283B-66FB078C9D41}"/>
              </a:ext>
            </a:extLst>
          </p:cNvPr>
          <p:cNvSpPr/>
          <p:nvPr/>
        </p:nvSpPr>
        <p:spPr>
          <a:xfrm>
            <a:off x="5771655" y="1917032"/>
            <a:ext cx="1905858" cy="3048000"/>
          </a:xfrm>
          <a:prstGeom prst="roundRect">
            <a:avLst/>
          </a:prstGeom>
          <a:solidFill>
            <a:srgbClr val="61CBF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odoni MT Black"/>
                <a:ea typeface="Tahoma"/>
                <a:cs typeface="Tahoma"/>
              </a:rPr>
              <a:t>04</a:t>
            </a:r>
          </a:p>
          <a:p>
            <a:r>
              <a:rPr lang="en-US" dirty="0">
                <a:solidFill>
                  <a:schemeClr val="tx2">
                    <a:lumMod val="25000"/>
                  </a:schemeClr>
                </a:solidFill>
                <a:latin typeface="Titillium Web" panose="00000500000000000000" pitchFamily="2" charset="0"/>
                <a:cs typeface="Times New Roman" panose="02020603050405020304" pitchFamily="18" charset="0"/>
              </a:rPr>
              <a:t>Issuing a Warning: If the system detects a high risk of collision, it alerts the driver with audible, visual, or tactile warnings, encouraging immediate action to avoid an accident.</a:t>
            </a:r>
            <a:endParaRPr kumimoji="0" lang="en-US" sz="1600" b="0" i="0" u="none" strike="noStrike" kern="1200" cap="none" spc="0" normalizeH="0" baseline="0" noProof="0" dirty="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50345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circle(in)">
                                      <p:cBhvr>
                                        <p:cTn id="31" dur="20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wipe(down)">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animEffect transition="in" filter="wheel(1)">
                                      <p:cBhvr>
                                        <p:cTn id="53"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AC5F-AEC1-0C2A-5EF1-E1AF8EB30EE5}"/>
              </a:ext>
            </a:extLst>
          </p:cNvPr>
          <p:cNvSpPr>
            <a:spLocks noGrp="1"/>
          </p:cNvSpPr>
          <p:nvPr>
            <p:ph type="title"/>
          </p:nvPr>
        </p:nvSpPr>
        <p:spPr>
          <a:xfrm>
            <a:off x="184484" y="914399"/>
            <a:ext cx="6946232" cy="749345"/>
          </a:xfrm>
        </p:spPr>
        <p:txBody>
          <a:bodyPr/>
          <a:lstStyle/>
          <a:p>
            <a:r>
              <a:rPr lang="en-US" sz="2400" dirty="0"/>
              <a:t>When the system detects a potential collision risk, it alerts the driver through a combination of: </a:t>
            </a:r>
            <a:br>
              <a:rPr lang="en-US" sz="2400" dirty="0"/>
            </a:br>
            <a:br>
              <a:rPr lang="en-US" sz="2400" dirty="0"/>
            </a:br>
            <a:br>
              <a:rPr lang="en-US" sz="2400" dirty="0"/>
            </a:br>
            <a:endParaRPr lang="en-US" sz="2400" dirty="0"/>
          </a:p>
        </p:txBody>
      </p:sp>
      <p:sp>
        <p:nvSpPr>
          <p:cNvPr id="3" name="Title 2">
            <a:extLst>
              <a:ext uri="{FF2B5EF4-FFF2-40B4-BE49-F238E27FC236}">
                <a16:creationId xmlns:a16="http://schemas.microsoft.com/office/drawing/2014/main" id="{CCC1D383-8DFF-3FAA-EF10-91F28739044B}"/>
              </a:ext>
            </a:extLst>
          </p:cNvPr>
          <p:cNvSpPr>
            <a:spLocks noGrp="1"/>
          </p:cNvSpPr>
          <p:nvPr>
            <p:ph type="title" idx="2"/>
          </p:nvPr>
        </p:nvSpPr>
        <p:spPr>
          <a:xfrm>
            <a:off x="113520" y="88231"/>
            <a:ext cx="5541321" cy="749345"/>
          </a:xfrm>
        </p:spPr>
        <p:txBody>
          <a:bodyPr/>
          <a:lstStyle/>
          <a:p>
            <a:r>
              <a:rPr lang="en-US" sz="3600" dirty="0"/>
              <a:t>Warning Mechanism</a:t>
            </a:r>
          </a:p>
        </p:txBody>
      </p:sp>
      <p:pic>
        <p:nvPicPr>
          <p:cNvPr id="4" name="Google Shape;182;p30">
            <a:extLst>
              <a:ext uri="{FF2B5EF4-FFF2-40B4-BE49-F238E27FC236}">
                <a16:creationId xmlns:a16="http://schemas.microsoft.com/office/drawing/2014/main" id="{5FD75F17-E2DC-0F30-B2CA-AE8F530CBDB9}"/>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155543" y="3369244"/>
            <a:ext cx="1988457" cy="1774256"/>
          </a:xfrm>
          <a:prstGeom prst="rect">
            <a:avLst/>
          </a:prstGeom>
          <a:noFill/>
          <a:ln>
            <a:noFill/>
          </a:ln>
          <a:effectLst>
            <a:outerShdw blurRad="285750" dist="38100" dir="4680000" algn="bl" rotWithShape="0">
              <a:schemeClr val="lt2">
                <a:alpha val="25000"/>
              </a:schemeClr>
            </a:outerShdw>
          </a:effectLst>
        </p:spPr>
      </p:pic>
      <p:pic>
        <p:nvPicPr>
          <p:cNvPr id="7" name="Picture 6">
            <a:extLst>
              <a:ext uri="{FF2B5EF4-FFF2-40B4-BE49-F238E27FC236}">
                <a16:creationId xmlns:a16="http://schemas.microsoft.com/office/drawing/2014/main" id="{186833C1-5066-654D-F0DB-ADBBA7497A14}"/>
              </a:ext>
            </a:extLst>
          </p:cNvPr>
          <p:cNvPicPr>
            <a:picLocks noChangeAspect="1"/>
          </p:cNvPicPr>
          <p:nvPr/>
        </p:nvPicPr>
        <p:blipFill>
          <a:blip r:embed="rId4"/>
          <a:stretch>
            <a:fillRect/>
          </a:stretch>
        </p:blipFill>
        <p:spPr>
          <a:xfrm>
            <a:off x="6918261" y="266094"/>
            <a:ext cx="2112219" cy="2112219"/>
          </a:xfrm>
          <a:prstGeom prst="rect">
            <a:avLst/>
          </a:prstGeom>
        </p:spPr>
      </p:pic>
      <p:sp>
        <p:nvSpPr>
          <p:cNvPr id="9" name="TextBox 8">
            <a:extLst>
              <a:ext uri="{FF2B5EF4-FFF2-40B4-BE49-F238E27FC236}">
                <a16:creationId xmlns:a16="http://schemas.microsoft.com/office/drawing/2014/main" id="{EFF4CC58-6C1B-93A2-DB7D-0098874C4C7D}"/>
              </a:ext>
            </a:extLst>
          </p:cNvPr>
          <p:cNvSpPr txBox="1"/>
          <p:nvPr/>
        </p:nvSpPr>
        <p:spPr>
          <a:xfrm>
            <a:off x="113520" y="1737360"/>
            <a:ext cx="6804741" cy="255454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2000" dirty="0"/>
              <a:t>Auditory warnings: Beeping sounds or alarms.</a:t>
            </a:r>
          </a:p>
          <a:p>
            <a:pPr marL="285750" indent="-285750">
              <a:buFont typeface="Wingdings" panose="05000000000000000000" pitchFamily="2" charset="2"/>
              <a:buChar char="Ø"/>
            </a:pPr>
            <a:r>
              <a:rPr lang="en-US" sz="2000" dirty="0"/>
              <a:t>Visual warnings: Dashboard lights or head-up display notifications.</a:t>
            </a:r>
          </a:p>
          <a:p>
            <a:endParaRPr lang="en-US" sz="2000" dirty="0"/>
          </a:p>
          <a:p>
            <a:r>
              <a:rPr lang="en-US" sz="2000" dirty="0"/>
              <a:t>If the driver does not act after the warnings, the system can engage automatic measures to help avoid or mitigate the collision.</a:t>
            </a:r>
          </a:p>
          <a:p>
            <a:pPr marL="285750" indent="-285750">
              <a:buFont typeface="Wingdings" panose="05000000000000000000" pitchFamily="2" charset="2"/>
              <a:buChar char="Ø"/>
            </a:pPr>
            <a:endParaRPr lang="en-US" sz="2000" dirty="0"/>
          </a:p>
        </p:txBody>
      </p:sp>
    </p:spTree>
    <p:extLst>
      <p:ext uri="{BB962C8B-B14F-4D97-AF65-F5344CB8AC3E}">
        <p14:creationId xmlns:p14="http://schemas.microsoft.com/office/powerpoint/2010/main" val="174662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4D3E-28DA-9277-F68C-9F07E5C3F7B9}"/>
            </a:ext>
          </a:extLst>
        </p:cNvPr>
        <p:cNvGrpSpPr/>
        <p:nvPr/>
      </p:nvGrpSpPr>
      <p:grpSpPr>
        <a:xfrm>
          <a:off x="0" y="0"/>
          <a:ext cx="0" cy="0"/>
          <a:chOff x="0" y="0"/>
          <a:chExt cx="0" cy="0"/>
        </a:xfrm>
      </p:grpSpPr>
      <p:pic>
        <p:nvPicPr>
          <p:cNvPr id="6" name="Picture 5" descr="A diagram of a car&#10;&#10;Description automatically generated">
            <a:extLst>
              <a:ext uri="{FF2B5EF4-FFF2-40B4-BE49-F238E27FC236}">
                <a16:creationId xmlns:a16="http://schemas.microsoft.com/office/drawing/2014/main" id="{3770B9A3-2FE9-3504-088F-2C67E5A3CD7A}"/>
              </a:ext>
            </a:extLst>
          </p:cNvPr>
          <p:cNvPicPr>
            <a:picLocks noChangeAspect="1"/>
          </p:cNvPicPr>
          <p:nvPr/>
        </p:nvPicPr>
        <p:blipFill>
          <a:blip r:embed="rId2"/>
          <a:srcRect l="3288" t="2024" r="5995" b="8283"/>
          <a:stretch/>
        </p:blipFill>
        <p:spPr>
          <a:xfrm>
            <a:off x="3657599" y="1146629"/>
            <a:ext cx="5043715" cy="3120571"/>
          </a:xfrm>
          <a:prstGeom prst="rect">
            <a:avLst/>
          </a:prstGeom>
        </p:spPr>
      </p:pic>
      <p:sp>
        <p:nvSpPr>
          <p:cNvPr id="3" name="TextBox 2">
            <a:extLst>
              <a:ext uri="{FF2B5EF4-FFF2-40B4-BE49-F238E27FC236}">
                <a16:creationId xmlns:a16="http://schemas.microsoft.com/office/drawing/2014/main" id="{C2816074-5AE7-A3CD-722C-4F8A137F9505}"/>
              </a:ext>
            </a:extLst>
          </p:cNvPr>
          <p:cNvSpPr txBox="1"/>
          <p:nvPr/>
        </p:nvSpPr>
        <p:spPr>
          <a:xfrm>
            <a:off x="564356" y="370811"/>
            <a:ext cx="7900988" cy="613052"/>
          </a:xfrm>
          <a:prstGeom prst="rect">
            <a:avLst/>
          </a:prstGeom>
        </p:spPr>
        <p:txBody>
          <a:bodyPr vert="horz" lIns="68580" tIns="34290" rIns="68580" bIns="34290" rtlCol="0" anchor="b">
            <a:normAutofit/>
          </a:bodyPr>
          <a:lstStyle/>
          <a:p>
            <a:pPr defTabSz="685800">
              <a:lnSpc>
                <a:spcPct val="90000"/>
              </a:lnSpc>
              <a:spcBef>
                <a:spcPct val="0"/>
              </a:spcBef>
              <a:spcAft>
                <a:spcPts val="450"/>
              </a:spcAft>
              <a:buClrTx/>
              <a:defRPr/>
            </a:pPr>
            <a:r>
              <a:rPr lang="en-US" sz="3000" b="1" kern="1200" dirty="0">
                <a:solidFill>
                  <a:schemeClr val="tx2">
                    <a:lumMod val="25000"/>
                  </a:schemeClr>
                </a:solidFill>
                <a:latin typeface="Titillium Web"/>
              </a:rPr>
              <a:t>Forward Collision Warning</a:t>
            </a:r>
            <a:endParaRPr lang="en-US" sz="3000" b="1" kern="1200" dirty="0">
              <a:solidFill>
                <a:schemeClr val="tx2">
                  <a:lumMod val="25000"/>
                </a:schemeClr>
              </a:solidFill>
              <a:latin typeface="Titillium Web" panose="00000500000000000000" pitchFamily="2" charset="0"/>
            </a:endParaRPr>
          </a:p>
        </p:txBody>
      </p:sp>
      <p:sp>
        <p:nvSpPr>
          <p:cNvPr id="5" name="Slide Number Placeholder 4">
            <a:extLst>
              <a:ext uri="{FF2B5EF4-FFF2-40B4-BE49-F238E27FC236}">
                <a16:creationId xmlns:a16="http://schemas.microsoft.com/office/drawing/2014/main" id="{6C4F8943-CF7B-397E-05C6-A4E4022C6E30}"/>
              </a:ext>
            </a:extLst>
          </p:cNvPr>
          <p:cNvSpPr>
            <a:spLocks noGrp="1"/>
          </p:cNvSpPr>
          <p:nvPr>
            <p:ph type="sldNum" sz="quarter" idx="12"/>
          </p:nvPr>
        </p:nvSpPr>
        <p:spPr/>
        <p:txBody>
          <a:bodyPr/>
          <a:lstStyle/>
          <a:p>
            <a:fld id="{DB96B75F-3BA1-412B-A8E3-0088071FFF23}" type="slidenum">
              <a:rPr lang="en-US" smtClean="0"/>
              <a:t>27</a:t>
            </a:fld>
            <a:endParaRPr lang="en-US"/>
          </a:p>
        </p:txBody>
      </p:sp>
      <p:sp>
        <p:nvSpPr>
          <p:cNvPr id="7" name="Footer Placeholder 6">
            <a:extLst>
              <a:ext uri="{FF2B5EF4-FFF2-40B4-BE49-F238E27FC236}">
                <a16:creationId xmlns:a16="http://schemas.microsoft.com/office/drawing/2014/main" id="{2249A69C-E6B8-12AB-97D9-0CA861E52913}"/>
              </a:ext>
            </a:extLst>
          </p:cNvPr>
          <p:cNvSpPr>
            <a:spLocks noGrp="1"/>
          </p:cNvSpPr>
          <p:nvPr>
            <p:ph type="ftr" sz="quarter" idx="11"/>
          </p:nvPr>
        </p:nvSpPr>
        <p:spPr/>
        <p:txBody>
          <a:bodyPr/>
          <a:lstStyle/>
          <a:p>
            <a:r>
              <a:rPr lang="en-US" dirty="0"/>
              <a:t>ADAS</a:t>
            </a:r>
          </a:p>
        </p:txBody>
      </p:sp>
      <p:pic>
        <p:nvPicPr>
          <p:cNvPr id="4" name="Google Shape;182;p30">
            <a:extLst>
              <a:ext uri="{FF2B5EF4-FFF2-40B4-BE49-F238E27FC236}">
                <a16:creationId xmlns:a16="http://schemas.microsoft.com/office/drawing/2014/main" id="{6DFC6729-F300-10C6-458A-54DA088D7881}"/>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7155543" y="0"/>
            <a:ext cx="1988457" cy="1774256"/>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72333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ppt_x"/>
                                          </p:val>
                                        </p:tav>
                                        <p:tav tm="100000">
                                          <p:val>
                                            <p:strVal val="#ppt_x"/>
                                          </p:val>
                                        </p:tav>
                                      </p:tavLst>
                                    </p:anim>
                                    <p:anim calcmode="lin" valueType="num">
                                      <p:cBhvr additive="base">
                                        <p:cTn id="8" dur="25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4.44444E-6 -4.5679E-6 L -0.25 -4.5679E-6 " pathEditMode="relative" rAng="0" ptsTypes="AA">
                                      <p:cBhvr>
                                        <p:cTn id="12" dur="2000" fill="hold"/>
                                        <p:tgtEl>
                                          <p:spTgt spid="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82;p30">
            <a:extLst>
              <a:ext uri="{FF2B5EF4-FFF2-40B4-BE49-F238E27FC236}">
                <a16:creationId xmlns:a16="http://schemas.microsoft.com/office/drawing/2014/main" id="{9EDFE3DA-5B61-1258-014D-BE13DC395126}"/>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155543" y="-52557"/>
            <a:ext cx="1988457" cy="1774256"/>
          </a:xfrm>
          <a:prstGeom prst="rect">
            <a:avLst/>
          </a:prstGeom>
          <a:noFill/>
          <a:ln>
            <a:noFill/>
          </a:ln>
          <a:effectLst>
            <a:outerShdw blurRad="285750" dist="38100" dir="4680000" algn="bl" rotWithShape="0">
              <a:schemeClr val="lt2">
                <a:alpha val="25000"/>
              </a:schemeClr>
            </a:outerShdw>
          </a:effectLst>
        </p:spPr>
      </p:pic>
      <p:sp>
        <p:nvSpPr>
          <p:cNvPr id="3" name="Title 2">
            <a:extLst>
              <a:ext uri="{FF2B5EF4-FFF2-40B4-BE49-F238E27FC236}">
                <a16:creationId xmlns:a16="http://schemas.microsoft.com/office/drawing/2014/main" id="{AC0BFDDA-2796-45FC-D32E-4835E6A59C45}"/>
              </a:ext>
            </a:extLst>
          </p:cNvPr>
          <p:cNvSpPr>
            <a:spLocks noGrp="1"/>
          </p:cNvSpPr>
          <p:nvPr>
            <p:ph type="title" idx="2"/>
          </p:nvPr>
        </p:nvSpPr>
        <p:spPr>
          <a:xfrm>
            <a:off x="395785" y="230650"/>
            <a:ext cx="7391129" cy="603921"/>
          </a:xfrm>
        </p:spPr>
        <p:txBody>
          <a:bodyPr/>
          <a:lstStyle/>
          <a:p>
            <a:r>
              <a:rPr lang="en-US" sz="4000" dirty="0"/>
              <a:t>Sensors</a:t>
            </a:r>
          </a:p>
        </p:txBody>
      </p:sp>
      <p:sp>
        <p:nvSpPr>
          <p:cNvPr id="4" name="TextBox 3">
            <a:extLst>
              <a:ext uri="{FF2B5EF4-FFF2-40B4-BE49-F238E27FC236}">
                <a16:creationId xmlns:a16="http://schemas.microsoft.com/office/drawing/2014/main" id="{950E9FA8-4EF5-E799-EF28-3C706E9CFCEC}"/>
              </a:ext>
            </a:extLst>
          </p:cNvPr>
          <p:cNvSpPr txBox="1"/>
          <p:nvPr/>
        </p:nvSpPr>
        <p:spPr>
          <a:xfrm>
            <a:off x="395785" y="834571"/>
            <a:ext cx="8000729" cy="2569934"/>
          </a:xfrm>
          <a:prstGeom prst="rect">
            <a:avLst/>
          </a:prstGeom>
          <a:noFill/>
        </p:spPr>
        <p:txBody>
          <a:bodyPr wrap="square" rtlCol="0">
            <a:spAutoFit/>
          </a:bodyPr>
          <a:lstStyle/>
          <a:p>
            <a:pPr marL="257175" indent="-257175">
              <a:lnSpc>
                <a:spcPct val="150000"/>
              </a:lnSpc>
              <a:spcBef>
                <a:spcPts val="0"/>
              </a:spcBef>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is a converter that measures physical quantity and converts it into signal which can be read by observer or by instrument.</a:t>
            </a:r>
          </a:p>
          <a:p>
            <a:pPr marL="257175" indent="-257175">
              <a:lnSpc>
                <a:spcPct val="150000"/>
              </a:lnSpc>
              <a:spcBef>
                <a:spcPts val="0"/>
              </a:spcBef>
              <a:buFont typeface="Wingdings" panose="05000000000000000000" pitchFamily="2" charset="2"/>
              <a:buChar char="Ø"/>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SENSOR responds to an input quantity by generating a functionally related output usually in form of electrical or optical signal.</a:t>
            </a:r>
          </a:p>
          <a:p>
            <a:pPr>
              <a:lnSpc>
                <a:spcPct val="150000"/>
              </a:lnSpc>
              <a:spcBef>
                <a:spcPts val="0"/>
              </a:spcBef>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In this project The types of SENSOR can be used:</a:t>
            </a:r>
          </a:p>
          <a:p>
            <a:pPr marL="600075" lvl="1" indent="-257175">
              <a:lnSpc>
                <a:spcPct val="150000"/>
              </a:lnSpc>
              <a:buFont typeface="Symbol" panose="05050102010706020507" pitchFamily="18" charset="2"/>
              <a:buChar char=""/>
            </a:pPr>
            <a:r>
              <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rPr>
              <a:t>LiDAR</a:t>
            </a:r>
            <a:endParaRPr lang="ar-EG"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endParaRPr>
          </a:p>
          <a:p>
            <a:pPr marL="600075" lvl="1" indent="-257175">
              <a:lnSpc>
                <a:spcPct val="150000"/>
              </a:lnSpc>
              <a:buFont typeface="Symbol" panose="05050102010706020507" pitchFamily="18" charset="2"/>
              <a:buChar char=""/>
            </a:pPr>
            <a:r>
              <a:rPr lang="en-US" dirty="0">
                <a:solidFill>
                  <a:schemeClr val="tx2">
                    <a:lumMod val="25000"/>
                  </a:schemeClr>
                </a:solidFill>
                <a:latin typeface="Titillium Web" panose="00000500000000000000" pitchFamily="2" charset="0"/>
                <a:ea typeface="MS Mincho" panose="02020609040205080304" pitchFamily="49" charset="-128"/>
                <a:cs typeface="Times New Roman" panose="02020603050405020304" pitchFamily="18" charset="0"/>
              </a:rPr>
              <a:t>Ultrasonic</a:t>
            </a:r>
            <a:endParaRPr lang="en-US" dirty="0">
              <a:solidFill>
                <a:schemeClr val="tx2">
                  <a:lumMod val="25000"/>
                </a:schemeClr>
              </a:solidFill>
              <a:effectLst/>
              <a:latin typeface="Titillium Web" panose="00000500000000000000" pitchFamily="2" charset="0"/>
              <a:ea typeface="MS Mincho" panose="02020609040205080304" pitchFamily="49" charset="-128"/>
              <a:cs typeface="Times New Roman" panose="02020603050405020304" pitchFamily="18" charset="0"/>
            </a:endParaRPr>
          </a:p>
          <a:p>
            <a:endParaRPr lang="en-US" dirty="0"/>
          </a:p>
        </p:txBody>
      </p:sp>
    </p:spTree>
    <p:extLst>
      <p:ext uri="{BB962C8B-B14F-4D97-AF65-F5344CB8AC3E}">
        <p14:creationId xmlns:p14="http://schemas.microsoft.com/office/powerpoint/2010/main" val="1330112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 calcmode="lin" valueType="num">
                                      <p:cBhvr additive="base">
                                        <p:cTn id="2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796887-A918-268C-FC29-8C0A255DBB60}"/>
              </a:ext>
            </a:extLst>
          </p:cNvPr>
          <p:cNvSpPr>
            <a:spLocks noGrp="1"/>
          </p:cNvSpPr>
          <p:nvPr>
            <p:ph type="title" idx="2"/>
          </p:nvPr>
        </p:nvSpPr>
        <p:spPr>
          <a:xfrm>
            <a:off x="0" y="156306"/>
            <a:ext cx="6185885" cy="773819"/>
          </a:xfrm>
        </p:spPr>
        <p:txBody>
          <a:bodyPr/>
          <a:lstStyle/>
          <a:p>
            <a:r>
              <a:rPr lang="en-US" sz="3600" b="1" dirty="0">
                <a:latin typeface="Titillium Web" panose="00000500000000000000" pitchFamily="2" charset="0"/>
                <a:ea typeface="Times New Roman" panose="02020603050405020304" pitchFamily="18" charset="0"/>
              </a:rPr>
              <a:t>Advantages Of FCW</a:t>
            </a:r>
            <a:endParaRPr lang="en-US" sz="3600" dirty="0"/>
          </a:p>
        </p:txBody>
      </p:sp>
      <p:pic>
        <p:nvPicPr>
          <p:cNvPr id="5" name="Google Shape;182;p30">
            <a:extLst>
              <a:ext uri="{FF2B5EF4-FFF2-40B4-BE49-F238E27FC236}">
                <a16:creationId xmlns:a16="http://schemas.microsoft.com/office/drawing/2014/main" id="{597AA5D9-96E6-3CB8-8750-21438A581B3E}"/>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096919" y="42997"/>
            <a:ext cx="1988457" cy="1774256"/>
          </a:xfrm>
          <a:prstGeom prst="rect">
            <a:avLst/>
          </a:prstGeom>
          <a:noFill/>
          <a:ln>
            <a:noFill/>
          </a:ln>
          <a:effectLst>
            <a:outerShdw blurRad="285750" dist="38100" dir="4680000" algn="bl" rotWithShape="0">
              <a:schemeClr val="lt2">
                <a:alpha val="25000"/>
              </a:schemeClr>
            </a:outerShdw>
          </a:effectLst>
        </p:spPr>
      </p:pic>
      <p:graphicFrame>
        <p:nvGraphicFramePr>
          <p:cNvPr id="7" name="TextBox 3">
            <a:extLst>
              <a:ext uri="{FF2B5EF4-FFF2-40B4-BE49-F238E27FC236}">
                <a16:creationId xmlns:a16="http://schemas.microsoft.com/office/drawing/2014/main" id="{EDFA6AEE-7CAF-6560-95CE-14307CA2DC56}"/>
              </a:ext>
            </a:extLst>
          </p:cNvPr>
          <p:cNvGraphicFramePr/>
          <p:nvPr/>
        </p:nvGraphicFramePr>
        <p:xfrm>
          <a:off x="234462" y="930125"/>
          <a:ext cx="7119815" cy="24622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oogle Shape;149;p27">
            <a:extLst>
              <a:ext uri="{FF2B5EF4-FFF2-40B4-BE49-F238E27FC236}">
                <a16:creationId xmlns:a16="http://schemas.microsoft.com/office/drawing/2014/main" id="{D5191752-0DB1-D520-AA09-49E763DD963A}"/>
              </a:ext>
            </a:extLst>
          </p:cNvPr>
          <p:cNvPicPr preferRelativeResize="0"/>
          <p:nvPr/>
        </p:nvPicPr>
        <p:blipFill>
          <a:blip r:embed="rId9">
            <a:alphaModFix/>
            <a:extLst>
              <a:ext uri="{BEBA8EAE-BF5A-486C-A8C5-ECC9F3942E4B}">
                <a14:imgProps xmlns:a14="http://schemas.microsoft.com/office/drawing/2010/main">
                  <a14:imgLayer r:embed="rId10">
                    <a14:imgEffect>
                      <a14:saturation sat="0"/>
                    </a14:imgEffect>
                  </a14:imgLayer>
                </a14:imgProps>
              </a:ext>
            </a:extLst>
          </a:blip>
          <a:stretch>
            <a:fillRect/>
          </a:stretch>
        </p:blipFill>
        <p:spPr>
          <a:xfrm rot="5400000">
            <a:off x="853548" y="2424882"/>
            <a:ext cx="1872348" cy="3252277"/>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016681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7 4.32099E-6 L 0.62309 -0.0034 " pathEditMode="relative" rAng="0" ptsTypes="AA">
                                      <p:cBhvr>
                                        <p:cTn id="6" dur="2000" fill="hold"/>
                                        <p:tgtEl>
                                          <p:spTgt spid="6"/>
                                        </p:tgtEl>
                                        <p:attrNameLst>
                                          <p:attrName>ppt_x</p:attrName>
                                          <p:attrName>ppt_y</p:attrName>
                                        </p:attrNameLst>
                                      </p:cBhvr>
                                      <p:rCtr x="31146" y="-185"/>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graphicEl>
                                              <a:dgm id="{6911463E-43A8-4A3F-9C38-62C4F235B91A}"/>
                                            </p:graphicEl>
                                          </p:spTgt>
                                        </p:tgtEl>
                                        <p:attrNameLst>
                                          <p:attrName>style.visibility</p:attrName>
                                        </p:attrNameLst>
                                      </p:cBhvr>
                                      <p:to>
                                        <p:strVal val="visible"/>
                                      </p:to>
                                    </p:set>
                                    <p:anim calcmode="lin" valueType="num">
                                      <p:cBhvr additive="base">
                                        <p:cTn id="11" dur="500" fill="hold"/>
                                        <p:tgtEl>
                                          <p:spTgt spid="7">
                                            <p:graphicEl>
                                              <a:dgm id="{6911463E-43A8-4A3F-9C38-62C4F235B91A}"/>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graphicEl>
                                              <a:dgm id="{6911463E-43A8-4A3F-9C38-62C4F235B91A}"/>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graphicEl>
                                              <a:dgm id="{24806657-105A-4397-B858-E6AB03C0EE8B}"/>
                                            </p:graphicEl>
                                          </p:spTgt>
                                        </p:tgtEl>
                                        <p:attrNameLst>
                                          <p:attrName>style.visibility</p:attrName>
                                        </p:attrNameLst>
                                      </p:cBhvr>
                                      <p:to>
                                        <p:strVal val="visible"/>
                                      </p:to>
                                    </p:set>
                                    <p:anim calcmode="lin" valueType="num">
                                      <p:cBhvr additive="base">
                                        <p:cTn id="15" dur="500" fill="hold"/>
                                        <p:tgtEl>
                                          <p:spTgt spid="7">
                                            <p:graphicEl>
                                              <a:dgm id="{24806657-105A-4397-B858-E6AB03C0EE8B}"/>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graphicEl>
                                              <a:dgm id="{24806657-105A-4397-B858-E6AB03C0EE8B}"/>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graphicEl>
                                              <a:dgm id="{F9973896-11F1-4538-879B-D7B5EE51AF8F}"/>
                                            </p:graphicEl>
                                          </p:spTgt>
                                        </p:tgtEl>
                                        <p:attrNameLst>
                                          <p:attrName>style.visibility</p:attrName>
                                        </p:attrNameLst>
                                      </p:cBhvr>
                                      <p:to>
                                        <p:strVal val="visible"/>
                                      </p:to>
                                    </p:set>
                                    <p:anim calcmode="lin" valueType="num">
                                      <p:cBhvr additive="base">
                                        <p:cTn id="19" dur="500" fill="hold"/>
                                        <p:tgtEl>
                                          <p:spTgt spid="7">
                                            <p:graphicEl>
                                              <a:dgm id="{F9973896-11F1-4538-879B-D7B5EE51AF8F}"/>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graphicEl>
                                              <a:dgm id="{F9973896-11F1-4538-879B-D7B5EE51AF8F}"/>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graphicEl>
                                              <a:dgm id="{6E0E7494-4858-4AC8-B09D-44E746A124A5}"/>
                                            </p:graphicEl>
                                          </p:spTgt>
                                        </p:tgtEl>
                                        <p:attrNameLst>
                                          <p:attrName>style.visibility</p:attrName>
                                        </p:attrNameLst>
                                      </p:cBhvr>
                                      <p:to>
                                        <p:strVal val="visible"/>
                                      </p:to>
                                    </p:set>
                                    <p:anim calcmode="lin" valueType="num">
                                      <p:cBhvr additive="base">
                                        <p:cTn id="25" dur="500" fill="hold"/>
                                        <p:tgtEl>
                                          <p:spTgt spid="7">
                                            <p:graphicEl>
                                              <a:dgm id="{6E0E7494-4858-4AC8-B09D-44E746A124A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6E0E7494-4858-4AC8-B09D-44E746A124A5}"/>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graphicEl>
                                              <a:dgm id="{93586BFB-2677-440D-95E2-AA5013079C3B}"/>
                                            </p:graphicEl>
                                          </p:spTgt>
                                        </p:tgtEl>
                                        <p:attrNameLst>
                                          <p:attrName>style.visibility</p:attrName>
                                        </p:attrNameLst>
                                      </p:cBhvr>
                                      <p:to>
                                        <p:strVal val="visible"/>
                                      </p:to>
                                    </p:set>
                                    <p:anim calcmode="lin" valueType="num">
                                      <p:cBhvr additive="base">
                                        <p:cTn id="29" dur="500" fill="hold"/>
                                        <p:tgtEl>
                                          <p:spTgt spid="7">
                                            <p:graphicEl>
                                              <a:dgm id="{93586BFB-2677-440D-95E2-AA5013079C3B}"/>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graphicEl>
                                              <a:dgm id="{93586BFB-2677-440D-95E2-AA5013079C3B}"/>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graphicEl>
                                              <a:dgm id="{30348022-B9A5-4F8A-AF04-00E823E9A5A9}"/>
                                            </p:graphicEl>
                                          </p:spTgt>
                                        </p:tgtEl>
                                        <p:attrNameLst>
                                          <p:attrName>style.visibility</p:attrName>
                                        </p:attrNameLst>
                                      </p:cBhvr>
                                      <p:to>
                                        <p:strVal val="visible"/>
                                      </p:to>
                                    </p:set>
                                    <p:anim calcmode="lin" valueType="num">
                                      <p:cBhvr additive="base">
                                        <p:cTn id="33" dur="500" fill="hold"/>
                                        <p:tgtEl>
                                          <p:spTgt spid="7">
                                            <p:graphicEl>
                                              <a:dgm id="{30348022-B9A5-4F8A-AF04-00E823E9A5A9}"/>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graphicEl>
                                              <a:dgm id="{30348022-B9A5-4F8A-AF04-00E823E9A5A9}"/>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graphicEl>
                                              <a:dgm id="{EF78F5B5-4414-4A3C-AE5E-5604B5DEAF67}"/>
                                            </p:graphicEl>
                                          </p:spTgt>
                                        </p:tgtEl>
                                        <p:attrNameLst>
                                          <p:attrName>style.visibility</p:attrName>
                                        </p:attrNameLst>
                                      </p:cBhvr>
                                      <p:to>
                                        <p:strVal val="visible"/>
                                      </p:to>
                                    </p:set>
                                    <p:anim calcmode="lin" valueType="num">
                                      <p:cBhvr additive="base">
                                        <p:cTn id="39" dur="500" fill="hold"/>
                                        <p:tgtEl>
                                          <p:spTgt spid="7">
                                            <p:graphicEl>
                                              <a:dgm id="{EF78F5B5-4414-4A3C-AE5E-5604B5DEAF67}"/>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graphicEl>
                                              <a:dgm id="{EF78F5B5-4414-4A3C-AE5E-5604B5DEAF67}"/>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graphicEl>
                                              <a:dgm id="{E0C167D9-AEA5-4A3E-BB60-930C4990E015}"/>
                                            </p:graphicEl>
                                          </p:spTgt>
                                        </p:tgtEl>
                                        <p:attrNameLst>
                                          <p:attrName>style.visibility</p:attrName>
                                        </p:attrNameLst>
                                      </p:cBhvr>
                                      <p:to>
                                        <p:strVal val="visible"/>
                                      </p:to>
                                    </p:set>
                                    <p:anim calcmode="lin" valueType="num">
                                      <p:cBhvr additive="base">
                                        <p:cTn id="43" dur="500" fill="hold"/>
                                        <p:tgtEl>
                                          <p:spTgt spid="7">
                                            <p:graphicEl>
                                              <a:dgm id="{E0C167D9-AEA5-4A3E-BB60-930C4990E015}"/>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graphicEl>
                                              <a:dgm id="{E0C167D9-AEA5-4A3E-BB60-930C4990E015}"/>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graphicEl>
                                              <a:dgm id="{6040513F-1B0F-4D23-85F8-BBA65CEA726F}"/>
                                            </p:graphicEl>
                                          </p:spTgt>
                                        </p:tgtEl>
                                        <p:attrNameLst>
                                          <p:attrName>style.visibility</p:attrName>
                                        </p:attrNameLst>
                                      </p:cBhvr>
                                      <p:to>
                                        <p:strVal val="visible"/>
                                      </p:to>
                                    </p:set>
                                    <p:anim calcmode="lin" valueType="num">
                                      <p:cBhvr additive="base">
                                        <p:cTn id="47" dur="500" fill="hold"/>
                                        <p:tgtEl>
                                          <p:spTgt spid="7">
                                            <p:graphicEl>
                                              <a:dgm id="{6040513F-1B0F-4D23-85F8-BBA65CEA726F}"/>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graphicEl>
                                              <a:dgm id="{6040513F-1B0F-4D23-85F8-BBA65CEA726F}"/>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graphicEl>
                                              <a:dgm id="{7F2663CD-ECC2-406A-9D88-5511312AA516}"/>
                                            </p:graphicEl>
                                          </p:spTgt>
                                        </p:tgtEl>
                                        <p:attrNameLst>
                                          <p:attrName>style.visibility</p:attrName>
                                        </p:attrNameLst>
                                      </p:cBhvr>
                                      <p:to>
                                        <p:strVal val="visible"/>
                                      </p:to>
                                    </p:set>
                                    <p:anim calcmode="lin" valueType="num">
                                      <p:cBhvr additive="base">
                                        <p:cTn id="53" dur="500" fill="hold"/>
                                        <p:tgtEl>
                                          <p:spTgt spid="7">
                                            <p:graphicEl>
                                              <a:dgm id="{7F2663CD-ECC2-406A-9D88-5511312AA516}"/>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graphicEl>
                                              <a:dgm id="{7F2663CD-ECC2-406A-9D88-5511312AA516}"/>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graphicEl>
                                              <a:dgm id="{F13E3C4A-8AEC-44FA-B2A9-95DD19FED75A}"/>
                                            </p:graphicEl>
                                          </p:spTgt>
                                        </p:tgtEl>
                                        <p:attrNameLst>
                                          <p:attrName>style.visibility</p:attrName>
                                        </p:attrNameLst>
                                      </p:cBhvr>
                                      <p:to>
                                        <p:strVal val="visible"/>
                                      </p:to>
                                    </p:set>
                                    <p:anim calcmode="lin" valueType="num">
                                      <p:cBhvr additive="base">
                                        <p:cTn id="57" dur="500" fill="hold"/>
                                        <p:tgtEl>
                                          <p:spTgt spid="7">
                                            <p:graphicEl>
                                              <a:dgm id="{F13E3C4A-8AEC-44FA-B2A9-95DD19FED75A}"/>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graphicEl>
                                              <a:dgm id="{F13E3C4A-8AEC-44FA-B2A9-95DD19FED75A}"/>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
                                            <p:graphicEl>
                                              <a:dgm id="{3FAD8DEC-85B1-41A9-A1BE-2E80AC0EC927}"/>
                                            </p:graphicEl>
                                          </p:spTgt>
                                        </p:tgtEl>
                                        <p:attrNameLst>
                                          <p:attrName>style.visibility</p:attrName>
                                        </p:attrNameLst>
                                      </p:cBhvr>
                                      <p:to>
                                        <p:strVal val="visible"/>
                                      </p:to>
                                    </p:set>
                                    <p:anim calcmode="lin" valueType="num">
                                      <p:cBhvr additive="base">
                                        <p:cTn id="61" dur="500" fill="hold"/>
                                        <p:tgtEl>
                                          <p:spTgt spid="7">
                                            <p:graphicEl>
                                              <a:dgm id="{3FAD8DEC-85B1-41A9-A1BE-2E80AC0EC927}"/>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graphicEl>
                                              <a:dgm id="{3FAD8DEC-85B1-41A9-A1BE-2E80AC0EC927}"/>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7">
                                            <p:graphicEl>
                                              <a:dgm id="{1165F413-5CF0-4D27-895F-584A6422B9AE}"/>
                                            </p:graphicEl>
                                          </p:spTgt>
                                        </p:tgtEl>
                                        <p:attrNameLst>
                                          <p:attrName>style.visibility</p:attrName>
                                        </p:attrNameLst>
                                      </p:cBhvr>
                                      <p:to>
                                        <p:strVal val="visible"/>
                                      </p:to>
                                    </p:set>
                                    <p:anim calcmode="lin" valueType="num">
                                      <p:cBhvr additive="base">
                                        <p:cTn id="67" dur="500" fill="hold"/>
                                        <p:tgtEl>
                                          <p:spTgt spid="7">
                                            <p:graphicEl>
                                              <a:dgm id="{1165F413-5CF0-4D27-895F-584A6422B9AE}"/>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graphicEl>
                                              <a:dgm id="{1165F413-5CF0-4D27-895F-584A6422B9AE}"/>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
                                            <p:graphicEl>
                                              <a:dgm id="{A4BAC1EE-9D63-49F1-B055-15723E3AFCC7}"/>
                                            </p:graphicEl>
                                          </p:spTgt>
                                        </p:tgtEl>
                                        <p:attrNameLst>
                                          <p:attrName>style.visibility</p:attrName>
                                        </p:attrNameLst>
                                      </p:cBhvr>
                                      <p:to>
                                        <p:strVal val="visible"/>
                                      </p:to>
                                    </p:set>
                                    <p:anim calcmode="lin" valueType="num">
                                      <p:cBhvr additive="base">
                                        <p:cTn id="71" dur="500" fill="hold"/>
                                        <p:tgtEl>
                                          <p:spTgt spid="7">
                                            <p:graphicEl>
                                              <a:dgm id="{A4BAC1EE-9D63-49F1-B055-15723E3AFCC7}"/>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graphicEl>
                                              <a:dgm id="{A4BAC1EE-9D63-49F1-B055-15723E3AFCC7}"/>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7">
                                            <p:graphicEl>
                                              <a:dgm id="{E661FD0E-A090-4839-A5AC-009F5713EE95}"/>
                                            </p:graphicEl>
                                          </p:spTgt>
                                        </p:tgtEl>
                                        <p:attrNameLst>
                                          <p:attrName>style.visibility</p:attrName>
                                        </p:attrNameLst>
                                      </p:cBhvr>
                                      <p:to>
                                        <p:strVal val="visible"/>
                                      </p:to>
                                    </p:set>
                                    <p:anim calcmode="lin" valueType="num">
                                      <p:cBhvr additive="base">
                                        <p:cTn id="75" dur="500" fill="hold"/>
                                        <p:tgtEl>
                                          <p:spTgt spid="7">
                                            <p:graphicEl>
                                              <a:dgm id="{E661FD0E-A090-4839-A5AC-009F5713EE95}"/>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7">
                                            <p:graphicEl>
                                              <a:dgm id="{E661FD0E-A090-4839-A5AC-009F5713EE9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4" name="Google Shape;164;p29"/>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67" name="Google Shape;167;p29"/>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8" name="Google Shape;168;p29"/>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p:cNvSpPr txBox="1">
            <a:spLocks noGrp="1"/>
          </p:cNvSpPr>
          <p:nvPr>
            <p:ph type="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70" name="Google Shape;170;p2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29"/>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endParaRPr dirty="0"/>
          </a:p>
        </p:txBody>
      </p:sp>
      <p:sp>
        <p:nvSpPr>
          <p:cNvPr id="172" name="Google Shape;172;p29"/>
          <p:cNvSpPr txBox="1">
            <a:spLocks noGrp="1"/>
          </p:cNvSpPr>
          <p:nvPr>
            <p:ph type="subTitle" idx="9"/>
          </p:nvPr>
        </p:nvSpPr>
        <p:spPr>
          <a:xfrm>
            <a:off x="5868699" y="2258075"/>
            <a:ext cx="2962685"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73" name="Google Shape;173;p29"/>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74" name="Google Shape;174;p29"/>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75" name="Google Shape;175;p29"/>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0-#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additive="base">
                                        <p:cTn id="13" dur="500" fill="hold"/>
                                        <p:tgtEl>
                                          <p:spTgt spid="164"/>
                                        </p:tgtEl>
                                        <p:attrNameLst>
                                          <p:attrName>ppt_x</p:attrName>
                                        </p:attrNameLst>
                                      </p:cBhvr>
                                      <p:tavLst>
                                        <p:tav tm="0">
                                          <p:val>
                                            <p:strVal val="#ppt_x"/>
                                          </p:val>
                                        </p:tav>
                                        <p:tav tm="100000">
                                          <p:val>
                                            <p:strVal val="#ppt_x"/>
                                          </p:val>
                                        </p:tav>
                                      </p:tavLst>
                                    </p:anim>
                                    <p:anim calcmode="lin" valueType="num">
                                      <p:cBhvr additive="base">
                                        <p:cTn id="14"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
                                            <p:txEl>
                                              <p:pRg st="0" end="0"/>
                                            </p:txEl>
                                          </p:spTgt>
                                        </p:tgtEl>
                                        <p:attrNameLst>
                                          <p:attrName>style.visibility</p:attrName>
                                        </p:attrNameLst>
                                      </p:cBhvr>
                                      <p:to>
                                        <p:strVal val="visible"/>
                                      </p:to>
                                    </p:set>
                                    <p:anim calcmode="lin" valueType="num">
                                      <p:cBhvr additive="base">
                                        <p:cTn id="19"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fill="hold"/>
                                        <p:tgtEl>
                                          <p:spTgt spid="166"/>
                                        </p:tgtEl>
                                        <p:attrNameLst>
                                          <p:attrName>ppt_x</p:attrName>
                                        </p:attrNameLst>
                                      </p:cBhvr>
                                      <p:tavLst>
                                        <p:tav tm="0">
                                          <p:val>
                                            <p:strVal val="#ppt_x"/>
                                          </p:val>
                                        </p:tav>
                                        <p:tav tm="100000">
                                          <p:val>
                                            <p:strVal val="#ppt_x"/>
                                          </p:val>
                                        </p:tav>
                                      </p:tavLst>
                                    </p:anim>
                                    <p:anim calcmode="lin" valueType="num">
                                      <p:cBhvr additive="base">
                                        <p:cTn id="2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anim calcmode="lin" valueType="num">
                                      <p:cBhvr additive="base">
                                        <p:cTn id="31"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
                                            <p:txEl>
                                              <p:pRg st="0" end="0"/>
                                            </p:txEl>
                                          </p:spTgt>
                                        </p:tgtEl>
                                        <p:attrNameLst>
                                          <p:attrName>style.visibility</p:attrName>
                                        </p:attrNameLst>
                                      </p:cBhvr>
                                      <p:to>
                                        <p:strVal val="visible"/>
                                      </p:to>
                                    </p:set>
                                    <p:anim calcmode="lin" valueType="num">
                                      <p:cBhvr additive="base">
                                        <p:cTn id="43"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 calcmode="lin" valueType="num">
                                      <p:cBhvr additive="base">
                                        <p:cTn id="49" dur="500" fill="hold"/>
                                        <p:tgtEl>
                                          <p:spTgt spid="165"/>
                                        </p:tgtEl>
                                        <p:attrNameLst>
                                          <p:attrName>ppt_x</p:attrName>
                                        </p:attrNameLst>
                                      </p:cBhvr>
                                      <p:tavLst>
                                        <p:tav tm="0">
                                          <p:val>
                                            <p:strVal val="#ppt_x"/>
                                          </p:val>
                                        </p:tav>
                                        <p:tav tm="100000">
                                          <p:val>
                                            <p:strVal val="#ppt_x"/>
                                          </p:val>
                                        </p:tav>
                                      </p:tavLst>
                                    </p:anim>
                                    <p:anim calcmode="lin" valueType="num">
                                      <p:cBhvr additive="base">
                                        <p:cTn id="5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3">
                                            <p:txEl>
                                              <p:pRg st="0" end="0"/>
                                            </p:txEl>
                                          </p:spTgt>
                                        </p:tgtEl>
                                        <p:attrNameLst>
                                          <p:attrName>style.visibility</p:attrName>
                                        </p:attrNameLst>
                                      </p:cBhvr>
                                      <p:to>
                                        <p:strVal val="visible"/>
                                      </p:to>
                                    </p:set>
                                    <p:anim calcmode="lin" valueType="num">
                                      <p:cBhvr additive="base">
                                        <p:cTn id="55"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 calcmode="lin" valueType="num">
                                      <p:cBhvr additive="base">
                                        <p:cTn id="67"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9"/>
                                        </p:tgtEl>
                                        <p:attrNameLst>
                                          <p:attrName>style.visibility</p:attrName>
                                        </p:attrNameLst>
                                      </p:cBhvr>
                                      <p:to>
                                        <p:strVal val="visible"/>
                                      </p:to>
                                    </p:set>
                                    <p:anim calcmode="lin" valueType="num">
                                      <p:cBhvr additive="base">
                                        <p:cTn id="73" dur="500" fill="hold"/>
                                        <p:tgtEl>
                                          <p:spTgt spid="169"/>
                                        </p:tgtEl>
                                        <p:attrNameLst>
                                          <p:attrName>ppt_x</p:attrName>
                                        </p:attrNameLst>
                                      </p:cBhvr>
                                      <p:tavLst>
                                        <p:tav tm="0">
                                          <p:val>
                                            <p:strVal val="#ppt_x"/>
                                          </p:val>
                                        </p:tav>
                                        <p:tav tm="100000">
                                          <p:val>
                                            <p:strVal val="#ppt_x"/>
                                          </p:val>
                                        </p:tav>
                                      </p:tavLst>
                                    </p:anim>
                                    <p:anim calcmode="lin" valueType="num">
                                      <p:cBhvr additive="base">
                                        <p:cTn id="74"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5">
                                            <p:txEl>
                                              <p:pRg st="0" end="0"/>
                                            </p:txEl>
                                          </p:spTgt>
                                        </p:tgtEl>
                                        <p:attrNameLst>
                                          <p:attrName>style.visibility</p:attrName>
                                        </p:attrNameLst>
                                      </p:cBhvr>
                                      <p:to>
                                        <p:strVal val="visible"/>
                                      </p:to>
                                    </p:set>
                                    <p:anim calcmode="lin" valueType="num">
                                      <p:cBhvr additive="base">
                                        <p:cTn id="79"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build="p"/>
      <p:bldP spid="171" grpId="0" build="p"/>
      <p:bldP spid="172" grpId="0" build="p"/>
      <p:bldP spid="173" grpId="0" build="p"/>
      <p:bldP spid="174" grpId="0" build="p"/>
      <p:bldP spid="17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796887-A918-268C-FC29-8C0A255DBB60}"/>
              </a:ext>
            </a:extLst>
          </p:cNvPr>
          <p:cNvSpPr>
            <a:spLocks noGrp="1"/>
          </p:cNvSpPr>
          <p:nvPr>
            <p:ph type="title" idx="2"/>
          </p:nvPr>
        </p:nvSpPr>
        <p:spPr>
          <a:xfrm>
            <a:off x="0" y="156306"/>
            <a:ext cx="6185885" cy="773819"/>
          </a:xfrm>
        </p:spPr>
        <p:txBody>
          <a:bodyPr/>
          <a:lstStyle/>
          <a:p>
            <a:r>
              <a:rPr lang="en-US" sz="4000" b="1" dirty="0">
                <a:latin typeface="Titillium Web" panose="00000500000000000000" pitchFamily="2" charset="0"/>
                <a:ea typeface="Times New Roman" panose="02020603050405020304" pitchFamily="18" charset="0"/>
              </a:rPr>
              <a:t>Disadvantages of FCW</a:t>
            </a:r>
            <a:endParaRPr lang="en-US" sz="11500" dirty="0"/>
          </a:p>
        </p:txBody>
      </p:sp>
      <p:pic>
        <p:nvPicPr>
          <p:cNvPr id="5" name="Google Shape;182;p30">
            <a:extLst>
              <a:ext uri="{FF2B5EF4-FFF2-40B4-BE49-F238E27FC236}">
                <a16:creationId xmlns:a16="http://schemas.microsoft.com/office/drawing/2014/main" id="{597AA5D9-96E6-3CB8-8750-21438A581B3E}"/>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7096919" y="42997"/>
            <a:ext cx="1988457" cy="1774256"/>
          </a:xfrm>
          <a:prstGeom prst="rect">
            <a:avLst/>
          </a:prstGeom>
          <a:noFill/>
          <a:ln>
            <a:noFill/>
          </a:ln>
          <a:effectLst>
            <a:outerShdw blurRad="285750" dist="38100" dir="4680000" algn="bl" rotWithShape="0">
              <a:schemeClr val="lt2">
                <a:alpha val="25000"/>
              </a:schemeClr>
            </a:outerShdw>
          </a:effectLst>
        </p:spPr>
      </p:pic>
      <p:graphicFrame>
        <p:nvGraphicFramePr>
          <p:cNvPr id="14" name="TextBox 1">
            <a:extLst>
              <a:ext uri="{FF2B5EF4-FFF2-40B4-BE49-F238E27FC236}">
                <a16:creationId xmlns:a16="http://schemas.microsoft.com/office/drawing/2014/main" id="{30FBE603-5DC3-0D44-D247-62C7F8A99AB4}"/>
              </a:ext>
            </a:extLst>
          </p:cNvPr>
          <p:cNvGraphicFramePr/>
          <p:nvPr/>
        </p:nvGraphicFramePr>
        <p:xfrm>
          <a:off x="101600" y="930125"/>
          <a:ext cx="6995319" cy="1669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oogle Shape;149;p27">
            <a:extLst>
              <a:ext uri="{FF2B5EF4-FFF2-40B4-BE49-F238E27FC236}">
                <a16:creationId xmlns:a16="http://schemas.microsoft.com/office/drawing/2014/main" id="{AC84AAA7-C446-76F1-2DBA-06F374788411}"/>
              </a:ext>
            </a:extLst>
          </p:cNvPr>
          <p:cNvPicPr preferRelativeResize="0"/>
          <p:nvPr/>
        </p:nvPicPr>
        <p:blipFill>
          <a:blip r:embed="rId9">
            <a:alphaModFix/>
            <a:extLst>
              <a:ext uri="{BEBA8EAE-BF5A-486C-A8C5-ECC9F3942E4B}">
                <a14:imgProps xmlns:a14="http://schemas.microsoft.com/office/drawing/2010/main">
                  <a14:imgLayer r:embed="rId10">
                    <a14:imgEffect>
                      <a14:saturation sat="0"/>
                    </a14:imgEffect>
                  </a14:imgLayer>
                </a14:imgProps>
              </a:ext>
            </a:extLst>
          </a:blip>
          <a:stretch>
            <a:fillRect/>
          </a:stretch>
        </p:blipFill>
        <p:spPr>
          <a:xfrm rot="16200000" flipH="1">
            <a:off x="6425919" y="2424881"/>
            <a:ext cx="1872348" cy="3252277"/>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05238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4.32099E-6 L -0.58368 -0.0034 " pathEditMode="relative" rAng="0" ptsTypes="AA">
                                      <p:cBhvr>
                                        <p:cTn id="6" dur="2000" fill="hold"/>
                                        <p:tgtEl>
                                          <p:spTgt spid="4"/>
                                        </p:tgtEl>
                                        <p:attrNameLst>
                                          <p:attrName>ppt_x</p:attrName>
                                          <p:attrName>ppt_y</p:attrName>
                                        </p:attrNameLst>
                                      </p:cBhvr>
                                      <p:rCtr x="-29184" y="-185"/>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4">
                                            <p:graphicEl>
                                              <a:dgm id="{9EF707BF-05AD-4C8D-9312-E13584F6D8C2}"/>
                                            </p:graphicEl>
                                          </p:spTgt>
                                        </p:tgtEl>
                                        <p:attrNameLst>
                                          <p:attrName>style.visibility</p:attrName>
                                        </p:attrNameLst>
                                      </p:cBhvr>
                                      <p:to>
                                        <p:strVal val="visible"/>
                                      </p:to>
                                    </p:set>
                                    <p:anim calcmode="lin" valueType="num">
                                      <p:cBhvr additive="base">
                                        <p:cTn id="11" dur="500" fill="hold"/>
                                        <p:tgtEl>
                                          <p:spTgt spid="14">
                                            <p:graphicEl>
                                              <a:dgm id="{9EF707BF-05AD-4C8D-9312-E13584F6D8C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
                                            <p:graphicEl>
                                              <a:dgm id="{9EF707BF-05AD-4C8D-9312-E13584F6D8C2}"/>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graphicEl>
                                              <a:dgm id="{EF4DC942-BFF5-4769-85F1-AE1847D32C3A}"/>
                                            </p:graphicEl>
                                          </p:spTgt>
                                        </p:tgtEl>
                                        <p:attrNameLst>
                                          <p:attrName>style.visibility</p:attrName>
                                        </p:attrNameLst>
                                      </p:cBhvr>
                                      <p:to>
                                        <p:strVal val="visible"/>
                                      </p:to>
                                    </p:set>
                                    <p:anim calcmode="lin" valueType="num">
                                      <p:cBhvr additive="base">
                                        <p:cTn id="15" dur="500" fill="hold"/>
                                        <p:tgtEl>
                                          <p:spTgt spid="14">
                                            <p:graphicEl>
                                              <a:dgm id="{EF4DC942-BFF5-4769-85F1-AE1847D32C3A}"/>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
                                            <p:graphicEl>
                                              <a:dgm id="{EF4DC942-BFF5-4769-85F1-AE1847D32C3A}"/>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graphicEl>
                                              <a:dgm id="{96D67763-E813-4100-A358-B172BA58F64C}"/>
                                            </p:graphicEl>
                                          </p:spTgt>
                                        </p:tgtEl>
                                        <p:attrNameLst>
                                          <p:attrName>style.visibility</p:attrName>
                                        </p:attrNameLst>
                                      </p:cBhvr>
                                      <p:to>
                                        <p:strVal val="visible"/>
                                      </p:to>
                                    </p:set>
                                    <p:anim calcmode="lin" valueType="num">
                                      <p:cBhvr additive="base">
                                        <p:cTn id="19" dur="500" fill="hold"/>
                                        <p:tgtEl>
                                          <p:spTgt spid="14">
                                            <p:graphicEl>
                                              <a:dgm id="{96D67763-E813-4100-A358-B172BA58F64C}"/>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graphicEl>
                                              <a:dgm id="{96D67763-E813-4100-A358-B172BA58F64C}"/>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graphicEl>
                                              <a:dgm id="{9532162D-DB49-40DC-98C0-F9880535F16E}"/>
                                            </p:graphicEl>
                                          </p:spTgt>
                                        </p:tgtEl>
                                        <p:attrNameLst>
                                          <p:attrName>style.visibility</p:attrName>
                                        </p:attrNameLst>
                                      </p:cBhvr>
                                      <p:to>
                                        <p:strVal val="visible"/>
                                      </p:to>
                                    </p:set>
                                    <p:anim calcmode="lin" valueType="num">
                                      <p:cBhvr additive="base">
                                        <p:cTn id="25" dur="500" fill="hold"/>
                                        <p:tgtEl>
                                          <p:spTgt spid="14">
                                            <p:graphicEl>
                                              <a:dgm id="{9532162D-DB49-40DC-98C0-F9880535F16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graphicEl>
                                              <a:dgm id="{9532162D-DB49-40DC-98C0-F9880535F16E}"/>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graphicEl>
                                              <a:dgm id="{04CA35AF-98EC-4642-8487-886A6CB381D2}"/>
                                            </p:graphicEl>
                                          </p:spTgt>
                                        </p:tgtEl>
                                        <p:attrNameLst>
                                          <p:attrName>style.visibility</p:attrName>
                                        </p:attrNameLst>
                                      </p:cBhvr>
                                      <p:to>
                                        <p:strVal val="visible"/>
                                      </p:to>
                                    </p:set>
                                    <p:anim calcmode="lin" valueType="num">
                                      <p:cBhvr additive="base">
                                        <p:cTn id="29" dur="500" fill="hold"/>
                                        <p:tgtEl>
                                          <p:spTgt spid="14">
                                            <p:graphicEl>
                                              <a:dgm id="{04CA35AF-98EC-4642-8487-886A6CB381D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
                                            <p:graphicEl>
                                              <a:dgm id="{04CA35AF-98EC-4642-8487-886A6CB381D2}"/>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graphicEl>
                                              <a:dgm id="{9030B5E5-A473-41FE-8A1F-2B15611C1F9C}"/>
                                            </p:graphicEl>
                                          </p:spTgt>
                                        </p:tgtEl>
                                        <p:attrNameLst>
                                          <p:attrName>style.visibility</p:attrName>
                                        </p:attrNameLst>
                                      </p:cBhvr>
                                      <p:to>
                                        <p:strVal val="visible"/>
                                      </p:to>
                                    </p:set>
                                    <p:anim calcmode="lin" valueType="num">
                                      <p:cBhvr additive="base">
                                        <p:cTn id="33" dur="500" fill="hold"/>
                                        <p:tgtEl>
                                          <p:spTgt spid="14">
                                            <p:graphicEl>
                                              <a:dgm id="{9030B5E5-A473-41FE-8A1F-2B15611C1F9C}"/>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4">
                                            <p:graphicEl>
                                              <a:dgm id="{9030B5E5-A473-41FE-8A1F-2B15611C1F9C}"/>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graphicEl>
                                              <a:dgm id="{A63B1851-4332-48CB-99AB-151634945B6C}"/>
                                            </p:graphicEl>
                                          </p:spTgt>
                                        </p:tgtEl>
                                        <p:attrNameLst>
                                          <p:attrName>style.visibility</p:attrName>
                                        </p:attrNameLst>
                                      </p:cBhvr>
                                      <p:to>
                                        <p:strVal val="visible"/>
                                      </p:to>
                                    </p:set>
                                    <p:anim calcmode="lin" valueType="num">
                                      <p:cBhvr additive="base">
                                        <p:cTn id="39" dur="500" fill="hold"/>
                                        <p:tgtEl>
                                          <p:spTgt spid="14">
                                            <p:graphicEl>
                                              <a:dgm id="{A63B1851-4332-48CB-99AB-151634945B6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graphicEl>
                                              <a:dgm id="{A63B1851-4332-48CB-99AB-151634945B6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graphicEl>
                                              <a:dgm id="{03C55B96-4866-4B04-9368-B77415FE1230}"/>
                                            </p:graphicEl>
                                          </p:spTgt>
                                        </p:tgtEl>
                                        <p:attrNameLst>
                                          <p:attrName>style.visibility</p:attrName>
                                        </p:attrNameLst>
                                      </p:cBhvr>
                                      <p:to>
                                        <p:strVal val="visible"/>
                                      </p:to>
                                    </p:set>
                                    <p:anim calcmode="lin" valueType="num">
                                      <p:cBhvr additive="base">
                                        <p:cTn id="43" dur="500" fill="hold"/>
                                        <p:tgtEl>
                                          <p:spTgt spid="14">
                                            <p:graphicEl>
                                              <a:dgm id="{03C55B96-4866-4B04-9368-B77415FE1230}"/>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graphicEl>
                                              <a:dgm id="{03C55B96-4866-4B04-9368-B77415FE1230}"/>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graphicEl>
                                              <a:dgm id="{3422A03A-CBB9-4014-89F5-B27E02084EF0}"/>
                                            </p:graphicEl>
                                          </p:spTgt>
                                        </p:tgtEl>
                                        <p:attrNameLst>
                                          <p:attrName>style.visibility</p:attrName>
                                        </p:attrNameLst>
                                      </p:cBhvr>
                                      <p:to>
                                        <p:strVal val="visible"/>
                                      </p:to>
                                    </p:set>
                                    <p:anim calcmode="lin" valueType="num">
                                      <p:cBhvr additive="base">
                                        <p:cTn id="47" dur="500" fill="hold"/>
                                        <p:tgtEl>
                                          <p:spTgt spid="14">
                                            <p:graphicEl>
                                              <a:dgm id="{3422A03A-CBB9-4014-89F5-B27E02084EF0}"/>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graphicEl>
                                              <a:dgm id="{3422A03A-CBB9-4014-89F5-B27E02084EF0}"/>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4">
                                            <p:graphicEl>
                                              <a:dgm id="{EAD690D1-21EC-4E5F-8BBC-62F6ED845DFA}"/>
                                            </p:graphicEl>
                                          </p:spTgt>
                                        </p:tgtEl>
                                        <p:attrNameLst>
                                          <p:attrName>style.visibility</p:attrName>
                                        </p:attrNameLst>
                                      </p:cBhvr>
                                      <p:to>
                                        <p:strVal val="visible"/>
                                      </p:to>
                                    </p:set>
                                    <p:anim calcmode="lin" valueType="num">
                                      <p:cBhvr additive="base">
                                        <p:cTn id="53" dur="500" fill="hold"/>
                                        <p:tgtEl>
                                          <p:spTgt spid="14">
                                            <p:graphicEl>
                                              <a:dgm id="{EAD690D1-21EC-4E5F-8BBC-62F6ED845DFA}"/>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4">
                                            <p:graphicEl>
                                              <a:dgm id="{EAD690D1-21EC-4E5F-8BBC-62F6ED845DFA}"/>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4">
                                            <p:graphicEl>
                                              <a:dgm id="{A73590B6-8CAC-4DC4-B375-1F698FDF6DA2}"/>
                                            </p:graphicEl>
                                          </p:spTgt>
                                        </p:tgtEl>
                                        <p:attrNameLst>
                                          <p:attrName>style.visibility</p:attrName>
                                        </p:attrNameLst>
                                      </p:cBhvr>
                                      <p:to>
                                        <p:strVal val="visible"/>
                                      </p:to>
                                    </p:set>
                                    <p:anim calcmode="lin" valueType="num">
                                      <p:cBhvr additive="base">
                                        <p:cTn id="57" dur="500" fill="hold"/>
                                        <p:tgtEl>
                                          <p:spTgt spid="14">
                                            <p:graphicEl>
                                              <a:dgm id="{A73590B6-8CAC-4DC4-B375-1F698FDF6DA2}"/>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14">
                                            <p:graphicEl>
                                              <a:dgm id="{A73590B6-8CAC-4DC4-B375-1F698FDF6DA2}"/>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graphicEl>
                                              <a:dgm id="{A4A52511-63D2-49EC-8E2E-929948E832BB}"/>
                                            </p:graphicEl>
                                          </p:spTgt>
                                        </p:tgtEl>
                                        <p:attrNameLst>
                                          <p:attrName>style.visibility</p:attrName>
                                        </p:attrNameLst>
                                      </p:cBhvr>
                                      <p:to>
                                        <p:strVal val="visible"/>
                                      </p:to>
                                    </p:set>
                                    <p:anim calcmode="lin" valueType="num">
                                      <p:cBhvr additive="base">
                                        <p:cTn id="61" dur="500" fill="hold"/>
                                        <p:tgtEl>
                                          <p:spTgt spid="14">
                                            <p:graphicEl>
                                              <a:dgm id="{A4A52511-63D2-49EC-8E2E-929948E832BB}"/>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4">
                                            <p:graphicEl>
                                              <a:dgm id="{A4A52511-63D2-49EC-8E2E-929948E832BB}"/>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4">
                                            <p:graphicEl>
                                              <a:dgm id="{B48AECDD-0933-4C37-BD91-0FB3034B2864}"/>
                                            </p:graphicEl>
                                          </p:spTgt>
                                        </p:tgtEl>
                                        <p:attrNameLst>
                                          <p:attrName>style.visibility</p:attrName>
                                        </p:attrNameLst>
                                      </p:cBhvr>
                                      <p:to>
                                        <p:strVal val="visible"/>
                                      </p:to>
                                    </p:set>
                                    <p:anim calcmode="lin" valueType="num">
                                      <p:cBhvr additive="base">
                                        <p:cTn id="67" dur="500" fill="hold"/>
                                        <p:tgtEl>
                                          <p:spTgt spid="14">
                                            <p:graphicEl>
                                              <a:dgm id="{B48AECDD-0933-4C37-BD91-0FB3034B2864}"/>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14">
                                            <p:graphicEl>
                                              <a:dgm id="{B48AECDD-0933-4C37-BD91-0FB3034B2864}"/>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4">
                                            <p:graphicEl>
                                              <a:dgm id="{3355DE48-43EF-4AEC-A464-112A52811B83}"/>
                                            </p:graphicEl>
                                          </p:spTgt>
                                        </p:tgtEl>
                                        <p:attrNameLst>
                                          <p:attrName>style.visibility</p:attrName>
                                        </p:attrNameLst>
                                      </p:cBhvr>
                                      <p:to>
                                        <p:strVal val="visible"/>
                                      </p:to>
                                    </p:set>
                                    <p:anim calcmode="lin" valueType="num">
                                      <p:cBhvr additive="base">
                                        <p:cTn id="71" dur="500" fill="hold"/>
                                        <p:tgtEl>
                                          <p:spTgt spid="14">
                                            <p:graphicEl>
                                              <a:dgm id="{3355DE48-43EF-4AEC-A464-112A52811B83}"/>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4">
                                            <p:graphicEl>
                                              <a:dgm id="{3355DE48-43EF-4AEC-A464-112A52811B83}"/>
                                            </p:graphic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4">
                                            <p:graphicEl>
                                              <a:dgm id="{25E51913-347F-4654-82DA-FD3A76EE6311}"/>
                                            </p:graphicEl>
                                          </p:spTgt>
                                        </p:tgtEl>
                                        <p:attrNameLst>
                                          <p:attrName>style.visibility</p:attrName>
                                        </p:attrNameLst>
                                      </p:cBhvr>
                                      <p:to>
                                        <p:strVal val="visible"/>
                                      </p:to>
                                    </p:set>
                                    <p:anim calcmode="lin" valueType="num">
                                      <p:cBhvr additive="base">
                                        <p:cTn id="75" dur="500" fill="hold"/>
                                        <p:tgtEl>
                                          <p:spTgt spid="14">
                                            <p:graphicEl>
                                              <a:dgm id="{25E51913-347F-4654-82DA-FD3A76EE6311}"/>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14">
                                            <p:graphicEl>
                                              <a:dgm id="{25E51913-347F-4654-82DA-FD3A76EE631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19021D-9358-BAC0-D774-0EF56B21EB17}"/>
              </a:ext>
            </a:extLst>
          </p:cNvPr>
          <p:cNvSpPr>
            <a:spLocks noGrp="1"/>
          </p:cNvSpPr>
          <p:nvPr>
            <p:ph type="title" idx="2"/>
          </p:nvPr>
        </p:nvSpPr>
        <p:spPr>
          <a:xfrm>
            <a:off x="0" y="203200"/>
            <a:ext cx="7240962" cy="672123"/>
          </a:xfrm>
        </p:spPr>
        <p:txBody>
          <a:bodyPr/>
          <a:lstStyle/>
          <a:p>
            <a:r>
              <a:rPr lang="en-US" sz="4800" dirty="0"/>
              <a:t>Conclusion</a:t>
            </a:r>
          </a:p>
        </p:txBody>
      </p:sp>
      <p:sp>
        <p:nvSpPr>
          <p:cNvPr id="4" name="TextBox 3">
            <a:extLst>
              <a:ext uri="{FF2B5EF4-FFF2-40B4-BE49-F238E27FC236}">
                <a16:creationId xmlns:a16="http://schemas.microsoft.com/office/drawing/2014/main" id="{405777FC-6903-32A9-87DA-551A6F2D8145}"/>
              </a:ext>
            </a:extLst>
          </p:cNvPr>
          <p:cNvSpPr txBox="1"/>
          <p:nvPr/>
        </p:nvSpPr>
        <p:spPr>
          <a:xfrm>
            <a:off x="82071" y="4851298"/>
            <a:ext cx="7674707" cy="674031"/>
          </a:xfrm>
          <a:prstGeom prst="rect">
            <a:avLst/>
          </a:prstGeom>
          <a:noFill/>
        </p:spPr>
        <p:txBody>
          <a:bodyPr wrap="square" rtlCol="0">
            <a:spAutoFit/>
          </a:bodyPr>
          <a:lstStyle/>
          <a:p>
            <a:pPr algn="just">
              <a:lnSpc>
                <a:spcPct val="110000"/>
              </a:lnSpc>
            </a:pPr>
            <a:endParaRPr lang="en-US" sz="1800" b="0" dirty="0">
              <a:solidFill>
                <a:schemeClr val="tx2">
                  <a:lumMod val="50000"/>
                </a:schemeClr>
              </a:solidFill>
              <a:effectLst/>
              <a:latin typeface="Titillium Web" panose="00000500000000000000" pitchFamily="2" charset="0"/>
            </a:endParaRPr>
          </a:p>
          <a:p>
            <a:endParaRPr lang="en-US" sz="1800" dirty="0"/>
          </a:p>
        </p:txBody>
      </p:sp>
      <p:pic>
        <p:nvPicPr>
          <p:cNvPr id="5" name="Google Shape;182;p30">
            <a:extLst>
              <a:ext uri="{FF2B5EF4-FFF2-40B4-BE49-F238E27FC236}">
                <a16:creationId xmlns:a16="http://schemas.microsoft.com/office/drawing/2014/main" id="{14EE5BB4-EA9C-3DD1-1478-3152B0ED6E66}"/>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073472" y="3166044"/>
            <a:ext cx="1988457" cy="1774256"/>
          </a:xfrm>
          <a:prstGeom prst="rect">
            <a:avLst/>
          </a:prstGeom>
          <a:noFill/>
          <a:ln>
            <a:noFill/>
          </a:ln>
          <a:effectLst>
            <a:outerShdw blurRad="285750" dist="38100" dir="4680000" algn="bl" rotWithShape="0">
              <a:schemeClr val="lt2">
                <a:alpha val="25000"/>
              </a:schemeClr>
            </a:outerShdw>
          </a:effectLst>
        </p:spPr>
      </p:pic>
      <p:sp>
        <p:nvSpPr>
          <p:cNvPr id="6" name="TextBox 5">
            <a:extLst>
              <a:ext uri="{FF2B5EF4-FFF2-40B4-BE49-F238E27FC236}">
                <a16:creationId xmlns:a16="http://schemas.microsoft.com/office/drawing/2014/main" id="{42C1B2C5-CFAD-1797-0DE1-BC5FBF882D6B}"/>
              </a:ext>
            </a:extLst>
          </p:cNvPr>
          <p:cNvSpPr txBox="1"/>
          <p:nvPr/>
        </p:nvSpPr>
        <p:spPr>
          <a:xfrm>
            <a:off x="0" y="875323"/>
            <a:ext cx="8382000" cy="3108543"/>
          </a:xfrm>
          <a:prstGeom prst="rect">
            <a:avLst/>
          </a:prstGeom>
          <a:noFill/>
        </p:spPr>
        <p:txBody>
          <a:bodyPr wrap="square" rtlCol="0">
            <a:spAutoFit/>
          </a:bodyPr>
          <a:lstStyle/>
          <a:p>
            <a:pPr marL="285750" indent="-285750">
              <a:buFont typeface="Wingdings" panose="05000000000000000000" pitchFamily="2" charset="2"/>
              <a:buChar char="q"/>
            </a:pPr>
            <a:r>
              <a:rPr lang="en-US" sz="1400" b="0" dirty="0">
                <a:solidFill>
                  <a:schemeClr val="tx2">
                    <a:lumMod val="50000"/>
                  </a:schemeClr>
                </a:solidFill>
                <a:effectLst/>
                <a:latin typeface="Titillium Web" panose="00000500000000000000" pitchFamily="2" charset="0"/>
              </a:rPr>
              <a:t>Improving Safety: FCW is a key ADAS feature that helps prevent front-end collisions by alerting the driver and, in some cases, automatically adjusting the vehicle’s speed.</a:t>
            </a:r>
          </a:p>
          <a:p>
            <a:endParaRPr lang="en-US" sz="1400" b="0" dirty="0">
              <a:solidFill>
                <a:schemeClr val="tx2">
                  <a:lumMod val="50000"/>
                </a:schemeClr>
              </a:solidFill>
              <a:effectLst/>
              <a:latin typeface="Titillium Web" panose="00000500000000000000" pitchFamily="2" charset="0"/>
            </a:endParaRPr>
          </a:p>
          <a:p>
            <a:pPr marL="285750" indent="-285750">
              <a:buFont typeface="Wingdings" panose="05000000000000000000" pitchFamily="2" charset="2"/>
              <a:buChar char="q"/>
            </a:pPr>
            <a:r>
              <a:rPr lang="en-US" sz="1400" b="0" dirty="0">
                <a:solidFill>
                  <a:schemeClr val="tx2">
                    <a:lumMod val="50000"/>
                  </a:schemeClr>
                </a:solidFill>
                <a:effectLst/>
                <a:latin typeface="Titillium Web" panose="00000500000000000000" pitchFamily="2" charset="0"/>
              </a:rPr>
              <a:t>Enhanced Reaction Time: By warning the driver early, FCW provides extra time to react, significantly reducing the risk of accidents</a:t>
            </a:r>
          </a:p>
          <a:p>
            <a:endParaRPr lang="en-US" sz="1400" b="0" dirty="0">
              <a:solidFill>
                <a:schemeClr val="tx2">
                  <a:lumMod val="50000"/>
                </a:schemeClr>
              </a:solidFill>
              <a:effectLst/>
              <a:latin typeface="Titillium Web" panose="00000500000000000000" pitchFamily="2" charset="0"/>
            </a:endParaRPr>
          </a:p>
          <a:p>
            <a:pPr marL="285750" indent="-285750">
              <a:buFont typeface="Wingdings" panose="05000000000000000000" pitchFamily="2" charset="2"/>
              <a:buChar char="q"/>
            </a:pPr>
            <a:r>
              <a:rPr lang="en-US" sz="1400" b="0" dirty="0">
                <a:solidFill>
                  <a:schemeClr val="tx2">
                    <a:lumMod val="50000"/>
                  </a:schemeClr>
                </a:solidFill>
                <a:effectLst/>
                <a:latin typeface="Titillium Web" panose="00000500000000000000" pitchFamily="2" charset="0"/>
              </a:rPr>
              <a:t>Automated Assistance: When necessary, the system can autonomously limit speed to maintain a safe distance, acting as a backup for human error.</a:t>
            </a:r>
          </a:p>
          <a:p>
            <a:endParaRPr lang="en-US" sz="1400" b="0" dirty="0">
              <a:solidFill>
                <a:schemeClr val="tx2">
                  <a:lumMod val="50000"/>
                </a:schemeClr>
              </a:solidFill>
              <a:effectLst/>
              <a:latin typeface="Titillium Web" panose="00000500000000000000" pitchFamily="2" charset="0"/>
            </a:endParaRPr>
          </a:p>
          <a:p>
            <a:pPr marL="285750" indent="-285750">
              <a:buFont typeface="Wingdings" panose="05000000000000000000" pitchFamily="2" charset="2"/>
              <a:buChar char="q"/>
            </a:pPr>
            <a:r>
              <a:rPr lang="en-US" sz="1400" b="0" dirty="0">
                <a:solidFill>
                  <a:schemeClr val="tx2">
                    <a:lumMod val="50000"/>
                  </a:schemeClr>
                </a:solidFill>
                <a:effectLst/>
                <a:latin typeface="Titillium Web" panose="00000500000000000000" pitchFamily="2" charset="0"/>
              </a:rPr>
              <a:t>Future Potential: As technology advances, FCW is expected to become even more accurate and reliable, further enhancing vehicle safety.</a:t>
            </a:r>
            <a:endParaRPr lang="en-US" sz="1050" dirty="0">
              <a:solidFill>
                <a:schemeClr val="tx2">
                  <a:lumMod val="50000"/>
                </a:schemeClr>
              </a:solidFill>
            </a:endParaRPr>
          </a:p>
          <a:p>
            <a:pPr marL="285750" indent="-285750">
              <a:buFont typeface="Wingdings" panose="05000000000000000000" pitchFamily="2" charset="2"/>
              <a:buChar char="q"/>
            </a:pPr>
            <a:endParaRPr lang="en-US" sz="1400" b="0" dirty="0">
              <a:solidFill>
                <a:schemeClr val="tx2">
                  <a:lumMod val="50000"/>
                </a:schemeClr>
              </a:solidFill>
              <a:effectLst/>
              <a:latin typeface="Titillium Web" panose="00000500000000000000" pitchFamily="2" charset="0"/>
            </a:endParaRPr>
          </a:p>
          <a:p>
            <a:pPr marL="285750" indent="-285750">
              <a:buFont typeface="Wingdings" panose="05000000000000000000" pitchFamily="2" charset="2"/>
              <a:buChar char="q"/>
            </a:pPr>
            <a:endParaRPr lang="en-US" sz="1400" b="0" dirty="0">
              <a:solidFill>
                <a:schemeClr val="tx2">
                  <a:lumMod val="50000"/>
                </a:schemeClr>
              </a:solidFill>
              <a:effectLst/>
              <a:latin typeface="Titillium Web" panose="00000500000000000000" pitchFamily="2"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171407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D3DB0962-E2DF-A23D-A038-284A94EC510F}"/>
            </a:ext>
          </a:extLst>
        </p:cNvPr>
        <p:cNvGrpSpPr/>
        <p:nvPr/>
      </p:nvGrpSpPr>
      <p:grpSpPr>
        <a:xfrm>
          <a:off x="0" y="0"/>
          <a:ext cx="0" cy="0"/>
          <a:chOff x="0" y="0"/>
          <a:chExt cx="0" cy="0"/>
        </a:xfrm>
      </p:grpSpPr>
      <p:sp>
        <p:nvSpPr>
          <p:cNvPr id="163" name="Google Shape;163;p29">
            <a:extLst>
              <a:ext uri="{FF2B5EF4-FFF2-40B4-BE49-F238E27FC236}">
                <a16:creationId xmlns:a16="http://schemas.microsoft.com/office/drawing/2014/main" id="{945BE915-744C-509A-FCCE-FA798C20EA91}"/>
              </a:ext>
            </a:extLst>
          </p:cNvPr>
          <p:cNvSpPr txBox="1">
            <a:spLocks noGrp="1"/>
          </p:cNvSpPr>
          <p:nvPr>
            <p:ph type="title"/>
          </p:nvPr>
        </p:nvSpPr>
        <p:spPr>
          <a:prstGeom prst="rect">
            <a:avLst/>
          </a:prstGeom>
          <a:effectLst>
            <a:outerShdw blurRad="57150" dist="19050" dir="5400000" algn="bl" rotWithShape="0">
              <a:schemeClr val="lt2">
                <a:alpha val="50000"/>
              </a:scheme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4" name="Google Shape;164;p29">
            <a:extLst>
              <a:ext uri="{FF2B5EF4-FFF2-40B4-BE49-F238E27FC236}">
                <a16:creationId xmlns:a16="http://schemas.microsoft.com/office/drawing/2014/main" id="{C54A8D62-C519-65CD-C57C-E2E51F140D8B}"/>
              </a:ext>
            </a:extLst>
          </p:cNvPr>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65" name="Google Shape;165;p29">
            <a:extLst>
              <a:ext uri="{FF2B5EF4-FFF2-40B4-BE49-F238E27FC236}">
                <a16:creationId xmlns:a16="http://schemas.microsoft.com/office/drawing/2014/main" id="{5A18AAD7-42DE-11FD-98C0-24CA40218A70}"/>
              </a:ext>
            </a:extLst>
          </p:cNvPr>
          <p:cNvSpPr txBox="1">
            <a:spLocks noGrp="1"/>
          </p:cNvSpPr>
          <p:nvPr>
            <p:ph type="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66" name="Google Shape;166;p29">
            <a:extLst>
              <a:ext uri="{FF2B5EF4-FFF2-40B4-BE49-F238E27FC236}">
                <a16:creationId xmlns:a16="http://schemas.microsoft.com/office/drawing/2014/main" id="{9019300B-083C-7CF6-F7E5-686F3C6CFEC7}"/>
              </a:ext>
            </a:extLst>
          </p:cNvPr>
          <p:cNvSpPr txBox="1">
            <a:spLocks noGrp="1"/>
          </p:cNvSpPr>
          <p:nvPr>
            <p:ph type="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67" name="Google Shape;167;p29">
            <a:extLst>
              <a:ext uri="{FF2B5EF4-FFF2-40B4-BE49-F238E27FC236}">
                <a16:creationId xmlns:a16="http://schemas.microsoft.com/office/drawing/2014/main" id="{31108DAC-9D2E-8D5E-D205-3F6BF9EAD9F9}"/>
              </a:ext>
            </a:extLst>
          </p:cNvPr>
          <p:cNvSpPr txBox="1">
            <a:spLocks noGrp="1"/>
          </p:cNvSpPr>
          <p:nvPr>
            <p:ph type="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8" name="Google Shape;168;p29">
            <a:extLst>
              <a:ext uri="{FF2B5EF4-FFF2-40B4-BE49-F238E27FC236}">
                <a16:creationId xmlns:a16="http://schemas.microsoft.com/office/drawing/2014/main" id="{BE5180D8-1AD4-36BD-6B26-C165BD847134}"/>
              </a:ext>
            </a:extLst>
          </p:cNvPr>
          <p:cNvSpPr txBox="1">
            <a:spLocks noGrp="1"/>
          </p:cNvSpPr>
          <p:nvPr>
            <p:ph type="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29">
            <a:extLst>
              <a:ext uri="{FF2B5EF4-FFF2-40B4-BE49-F238E27FC236}">
                <a16:creationId xmlns:a16="http://schemas.microsoft.com/office/drawing/2014/main" id="{6B0787B2-7B57-51C1-EA5E-B95970251CE6}"/>
              </a:ext>
            </a:extLst>
          </p:cNvPr>
          <p:cNvSpPr txBox="1">
            <a:spLocks noGrp="1"/>
          </p:cNvSpPr>
          <p:nvPr>
            <p:ph type="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70" name="Google Shape;170;p29">
            <a:extLst>
              <a:ext uri="{FF2B5EF4-FFF2-40B4-BE49-F238E27FC236}">
                <a16:creationId xmlns:a16="http://schemas.microsoft.com/office/drawing/2014/main" id="{8288C78B-79F1-EB04-AB78-4DFC892B9BD0}"/>
              </a:ext>
            </a:extLst>
          </p:cNvPr>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1" name="Google Shape;171;p29">
            <a:extLst>
              <a:ext uri="{FF2B5EF4-FFF2-40B4-BE49-F238E27FC236}">
                <a16:creationId xmlns:a16="http://schemas.microsoft.com/office/drawing/2014/main" id="{E4AB10A1-A656-8AE1-2E0E-2869574429DC}"/>
              </a:ext>
            </a:extLst>
          </p:cNvPr>
          <p:cNvSpPr txBox="1">
            <a:spLocks noGrp="1"/>
          </p:cNvSpPr>
          <p:nvPr>
            <p:ph type="sub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Steering Angle Calculations</a:t>
            </a:r>
            <a:endParaRPr dirty="0"/>
          </a:p>
        </p:txBody>
      </p:sp>
      <p:sp>
        <p:nvSpPr>
          <p:cNvPr id="172" name="Google Shape;172;p29">
            <a:extLst>
              <a:ext uri="{FF2B5EF4-FFF2-40B4-BE49-F238E27FC236}">
                <a16:creationId xmlns:a16="http://schemas.microsoft.com/office/drawing/2014/main" id="{94432B98-011D-15CD-09B0-DB8B08E82E37}"/>
              </a:ext>
            </a:extLst>
          </p:cNvPr>
          <p:cNvSpPr txBox="1">
            <a:spLocks noGrp="1"/>
          </p:cNvSpPr>
          <p:nvPr>
            <p:ph type="subTitle" idx="9"/>
          </p:nvPr>
        </p:nvSpPr>
        <p:spPr>
          <a:xfrm>
            <a:off x="5868699" y="2258075"/>
            <a:ext cx="2962685"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Blind Spot Detection</a:t>
            </a:r>
          </a:p>
        </p:txBody>
      </p:sp>
      <p:sp>
        <p:nvSpPr>
          <p:cNvPr id="173" name="Google Shape;173;p29">
            <a:extLst>
              <a:ext uri="{FF2B5EF4-FFF2-40B4-BE49-F238E27FC236}">
                <a16:creationId xmlns:a16="http://schemas.microsoft.com/office/drawing/2014/main" id="{70292528-4271-09B7-E576-40C86DC9DC5E}"/>
              </a:ext>
            </a:extLst>
          </p:cNvPr>
          <p:cNvSpPr txBox="1">
            <a:spLocks noGrp="1"/>
          </p:cNvSpPr>
          <p:nvPr>
            <p:ph type="subTitle" idx="1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Forward Collision Warning</a:t>
            </a:r>
          </a:p>
        </p:txBody>
      </p:sp>
      <p:sp>
        <p:nvSpPr>
          <p:cNvPr id="174" name="Google Shape;174;p29">
            <a:extLst>
              <a:ext uri="{FF2B5EF4-FFF2-40B4-BE49-F238E27FC236}">
                <a16:creationId xmlns:a16="http://schemas.microsoft.com/office/drawing/2014/main" id="{4E663959-FBAB-E413-880D-05F62D204134}"/>
              </a:ext>
            </a:extLst>
          </p:cNvPr>
          <p:cNvSpPr txBox="1">
            <a:spLocks noGrp="1"/>
          </p:cNvSpPr>
          <p:nvPr>
            <p:ph type="subTitle" idx="1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75" name="Google Shape;175;p29">
            <a:extLst>
              <a:ext uri="{FF2B5EF4-FFF2-40B4-BE49-F238E27FC236}">
                <a16:creationId xmlns:a16="http://schemas.microsoft.com/office/drawing/2014/main" id="{1F050FE2-6A07-EFB3-CC44-FFD6E94AF118}"/>
              </a:ext>
            </a:extLst>
          </p:cNvPr>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extLst>
      <p:ext uri="{BB962C8B-B14F-4D97-AF65-F5344CB8AC3E}">
        <p14:creationId xmlns:p14="http://schemas.microsoft.com/office/powerpoint/2010/main" val="1523457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0-#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additive="base">
                                        <p:cTn id="13" dur="500" fill="hold"/>
                                        <p:tgtEl>
                                          <p:spTgt spid="164"/>
                                        </p:tgtEl>
                                        <p:attrNameLst>
                                          <p:attrName>ppt_x</p:attrName>
                                        </p:attrNameLst>
                                      </p:cBhvr>
                                      <p:tavLst>
                                        <p:tav tm="0">
                                          <p:val>
                                            <p:strVal val="#ppt_x"/>
                                          </p:val>
                                        </p:tav>
                                        <p:tav tm="100000">
                                          <p:val>
                                            <p:strVal val="#ppt_x"/>
                                          </p:val>
                                        </p:tav>
                                      </p:tavLst>
                                    </p:anim>
                                    <p:anim calcmode="lin" valueType="num">
                                      <p:cBhvr additive="base">
                                        <p:cTn id="14" dur="500" fill="hold"/>
                                        <p:tgtEl>
                                          <p:spTgt spid="1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0">
                                            <p:txEl>
                                              <p:pRg st="0" end="0"/>
                                            </p:txEl>
                                          </p:spTgt>
                                        </p:tgtEl>
                                        <p:attrNameLst>
                                          <p:attrName>style.visibility</p:attrName>
                                        </p:attrNameLst>
                                      </p:cBhvr>
                                      <p:to>
                                        <p:strVal val="visible"/>
                                      </p:to>
                                    </p:set>
                                    <p:anim calcmode="lin" valueType="num">
                                      <p:cBhvr additive="base">
                                        <p:cTn id="19" dur="5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6"/>
                                        </p:tgtEl>
                                        <p:attrNameLst>
                                          <p:attrName>style.visibility</p:attrName>
                                        </p:attrNameLst>
                                      </p:cBhvr>
                                      <p:to>
                                        <p:strVal val="visible"/>
                                      </p:to>
                                    </p:set>
                                    <p:anim calcmode="lin" valueType="num">
                                      <p:cBhvr additive="base">
                                        <p:cTn id="25" dur="500" fill="hold"/>
                                        <p:tgtEl>
                                          <p:spTgt spid="166"/>
                                        </p:tgtEl>
                                        <p:attrNameLst>
                                          <p:attrName>ppt_x</p:attrName>
                                        </p:attrNameLst>
                                      </p:cBhvr>
                                      <p:tavLst>
                                        <p:tav tm="0">
                                          <p:val>
                                            <p:strVal val="#ppt_x"/>
                                          </p:val>
                                        </p:tav>
                                        <p:tav tm="100000">
                                          <p:val>
                                            <p:strVal val="#ppt_x"/>
                                          </p:val>
                                        </p:tav>
                                      </p:tavLst>
                                    </p:anim>
                                    <p:anim calcmode="lin" valueType="num">
                                      <p:cBhvr additive="base">
                                        <p:cTn id="26" dur="500" fill="hold"/>
                                        <p:tgtEl>
                                          <p:spTgt spid="1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71">
                                            <p:txEl>
                                              <p:pRg st="0" end="0"/>
                                            </p:txEl>
                                          </p:spTgt>
                                        </p:tgtEl>
                                        <p:attrNameLst>
                                          <p:attrName>style.visibility</p:attrName>
                                        </p:attrNameLst>
                                      </p:cBhvr>
                                      <p:to>
                                        <p:strVal val="visible"/>
                                      </p:to>
                                    </p:set>
                                    <p:anim calcmode="lin" valueType="num">
                                      <p:cBhvr additive="base">
                                        <p:cTn id="31" dur="500" fill="hold"/>
                                        <p:tgtEl>
                                          <p:spTgt spid="17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500" fill="hold"/>
                                        <p:tgtEl>
                                          <p:spTgt spid="168"/>
                                        </p:tgtEl>
                                        <p:attrNameLst>
                                          <p:attrName>ppt_x</p:attrName>
                                        </p:attrNameLst>
                                      </p:cBhvr>
                                      <p:tavLst>
                                        <p:tav tm="0">
                                          <p:val>
                                            <p:strVal val="#ppt_x"/>
                                          </p:val>
                                        </p:tav>
                                        <p:tav tm="100000">
                                          <p:val>
                                            <p:strVal val="#ppt_x"/>
                                          </p:val>
                                        </p:tav>
                                      </p:tavLst>
                                    </p:anim>
                                    <p:anim calcmode="lin" valueType="num">
                                      <p:cBhvr additive="base">
                                        <p:cTn id="38"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2">
                                            <p:txEl>
                                              <p:pRg st="0" end="0"/>
                                            </p:txEl>
                                          </p:spTgt>
                                        </p:tgtEl>
                                        <p:attrNameLst>
                                          <p:attrName>style.visibility</p:attrName>
                                        </p:attrNameLst>
                                      </p:cBhvr>
                                      <p:to>
                                        <p:strVal val="visible"/>
                                      </p:to>
                                    </p:set>
                                    <p:anim calcmode="lin" valueType="num">
                                      <p:cBhvr additive="base">
                                        <p:cTn id="43" dur="500" fill="hold"/>
                                        <p:tgtEl>
                                          <p:spTgt spid="17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 calcmode="lin" valueType="num">
                                      <p:cBhvr additive="base">
                                        <p:cTn id="49" dur="500" fill="hold"/>
                                        <p:tgtEl>
                                          <p:spTgt spid="165"/>
                                        </p:tgtEl>
                                        <p:attrNameLst>
                                          <p:attrName>ppt_x</p:attrName>
                                        </p:attrNameLst>
                                      </p:cBhvr>
                                      <p:tavLst>
                                        <p:tav tm="0">
                                          <p:val>
                                            <p:strVal val="#ppt_x"/>
                                          </p:val>
                                        </p:tav>
                                        <p:tav tm="100000">
                                          <p:val>
                                            <p:strVal val="#ppt_x"/>
                                          </p:val>
                                        </p:tav>
                                      </p:tavLst>
                                    </p:anim>
                                    <p:anim calcmode="lin" valueType="num">
                                      <p:cBhvr additive="base">
                                        <p:cTn id="50"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3">
                                            <p:txEl>
                                              <p:pRg st="0" end="0"/>
                                            </p:txEl>
                                          </p:spTgt>
                                        </p:tgtEl>
                                        <p:attrNameLst>
                                          <p:attrName>style.visibility</p:attrName>
                                        </p:attrNameLst>
                                      </p:cBhvr>
                                      <p:to>
                                        <p:strVal val="visible"/>
                                      </p:to>
                                    </p:set>
                                    <p:anim calcmode="lin" valueType="num">
                                      <p:cBhvr additive="base">
                                        <p:cTn id="55" dur="500" fill="hold"/>
                                        <p:tgtEl>
                                          <p:spTgt spid="17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7"/>
                                        </p:tgtEl>
                                        <p:attrNameLst>
                                          <p:attrName>style.visibility</p:attrName>
                                        </p:attrNameLst>
                                      </p:cBhvr>
                                      <p:to>
                                        <p:strVal val="visible"/>
                                      </p:to>
                                    </p:set>
                                    <p:anim calcmode="lin" valueType="num">
                                      <p:cBhvr additive="base">
                                        <p:cTn id="61" dur="500" fill="hold"/>
                                        <p:tgtEl>
                                          <p:spTgt spid="167"/>
                                        </p:tgtEl>
                                        <p:attrNameLst>
                                          <p:attrName>ppt_x</p:attrName>
                                        </p:attrNameLst>
                                      </p:cBhvr>
                                      <p:tavLst>
                                        <p:tav tm="0">
                                          <p:val>
                                            <p:strVal val="#ppt_x"/>
                                          </p:val>
                                        </p:tav>
                                        <p:tav tm="100000">
                                          <p:val>
                                            <p:strVal val="#ppt_x"/>
                                          </p:val>
                                        </p:tav>
                                      </p:tavLst>
                                    </p:anim>
                                    <p:anim calcmode="lin" valueType="num">
                                      <p:cBhvr additive="base">
                                        <p:cTn id="62" dur="500" fill="hold"/>
                                        <p:tgtEl>
                                          <p:spTgt spid="16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4">
                                            <p:txEl>
                                              <p:pRg st="0" end="0"/>
                                            </p:txEl>
                                          </p:spTgt>
                                        </p:tgtEl>
                                        <p:attrNameLst>
                                          <p:attrName>style.visibility</p:attrName>
                                        </p:attrNameLst>
                                      </p:cBhvr>
                                      <p:to>
                                        <p:strVal val="visible"/>
                                      </p:to>
                                    </p:set>
                                    <p:anim calcmode="lin" valueType="num">
                                      <p:cBhvr additive="base">
                                        <p:cTn id="67" dur="500" fill="hold"/>
                                        <p:tgtEl>
                                          <p:spTgt spid="174">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69"/>
                                        </p:tgtEl>
                                        <p:attrNameLst>
                                          <p:attrName>style.visibility</p:attrName>
                                        </p:attrNameLst>
                                      </p:cBhvr>
                                      <p:to>
                                        <p:strVal val="visible"/>
                                      </p:to>
                                    </p:set>
                                    <p:anim calcmode="lin" valueType="num">
                                      <p:cBhvr additive="base">
                                        <p:cTn id="73" dur="500" fill="hold"/>
                                        <p:tgtEl>
                                          <p:spTgt spid="169"/>
                                        </p:tgtEl>
                                        <p:attrNameLst>
                                          <p:attrName>ppt_x</p:attrName>
                                        </p:attrNameLst>
                                      </p:cBhvr>
                                      <p:tavLst>
                                        <p:tav tm="0">
                                          <p:val>
                                            <p:strVal val="#ppt_x"/>
                                          </p:val>
                                        </p:tav>
                                        <p:tav tm="100000">
                                          <p:val>
                                            <p:strVal val="#ppt_x"/>
                                          </p:val>
                                        </p:tav>
                                      </p:tavLst>
                                    </p:anim>
                                    <p:anim calcmode="lin" valueType="num">
                                      <p:cBhvr additive="base">
                                        <p:cTn id="74" dur="5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5">
                                            <p:txEl>
                                              <p:pRg st="0" end="0"/>
                                            </p:txEl>
                                          </p:spTgt>
                                        </p:tgtEl>
                                        <p:attrNameLst>
                                          <p:attrName>style.visibility</p:attrName>
                                        </p:attrNameLst>
                                      </p:cBhvr>
                                      <p:to>
                                        <p:strVal val="visible"/>
                                      </p:to>
                                    </p:set>
                                    <p:anim calcmode="lin" valueType="num">
                                      <p:cBhvr additive="base">
                                        <p:cTn id="79"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build="p"/>
      <p:bldP spid="171" grpId="0" build="p"/>
      <p:bldP spid="172" grpId="0" build="p"/>
      <p:bldP spid="173" grpId="0" build="p"/>
      <p:bldP spid="174" grpId="0" build="p"/>
      <p:bldP spid="17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Lane Departure</a:t>
            </a:r>
          </a:p>
        </p:txBody>
      </p:sp>
      <p:sp>
        <p:nvSpPr>
          <p:cNvPr id="181" name="Google Shape;181;p30"/>
          <p:cNvSpPr txBox="1">
            <a:spLocks noGrp="1"/>
          </p:cNvSpPr>
          <p:nvPr>
            <p:ph type="title" idx="2"/>
          </p:nvPr>
        </p:nvSpPr>
        <p:spPr>
          <a:xfrm>
            <a:off x="715099" y="1246650"/>
            <a:ext cx="2376443"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p>
        </p:txBody>
      </p:sp>
      <p:pic>
        <p:nvPicPr>
          <p:cNvPr id="182" name="Google Shape;182;p3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5573486" y="2365829"/>
            <a:ext cx="3207115" cy="2460271"/>
          </a:xfrm>
          <a:prstGeom prst="rect">
            <a:avLst/>
          </a:prstGeom>
          <a:noFill/>
          <a:ln>
            <a:noFill/>
          </a:ln>
          <a:effectLst>
            <a:outerShdw blurRad="285750" dist="38100" dir="4680000" algn="bl" rotWithShape="0">
              <a:schemeClr val="lt2">
                <a:alpha val="25000"/>
              </a:schemeClr>
            </a:outerShdw>
          </a:effectLst>
        </p:spPr>
      </p:pic>
      <p:sp>
        <p:nvSpPr>
          <p:cNvPr id="2" name="Flowchart: Off-page Connector 1">
            <a:extLst>
              <a:ext uri="{FF2B5EF4-FFF2-40B4-BE49-F238E27FC236}">
                <a16:creationId xmlns:a16="http://schemas.microsoft.com/office/drawing/2014/main" id="{E1AA885B-8E6C-0782-4A63-93F9126069C6}"/>
              </a:ext>
            </a:extLst>
          </p:cNvPr>
          <p:cNvSpPr/>
          <p:nvPr/>
        </p:nvSpPr>
        <p:spPr>
          <a:xfrm>
            <a:off x="2285999" y="0"/>
            <a:ext cx="4187371" cy="3084286"/>
          </a:xfrm>
          <a:prstGeom prst="flowChartOffpageConnector">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458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557F3-89E8-E4E6-AC99-5B36DC6D9AC4}"/>
              </a:ext>
            </a:extLst>
          </p:cNvPr>
          <p:cNvSpPr>
            <a:spLocks noGrp="1"/>
          </p:cNvSpPr>
          <p:nvPr>
            <p:ph type="title" idx="2"/>
          </p:nvPr>
        </p:nvSpPr>
        <p:spPr>
          <a:xfrm>
            <a:off x="199283" y="140676"/>
            <a:ext cx="3794377" cy="797265"/>
          </a:xfrm>
        </p:spPr>
        <p:txBody>
          <a:bodyPr/>
          <a:lstStyle/>
          <a:p>
            <a:r>
              <a:rPr lang="en-US" sz="4000"/>
              <a:t>Introduction</a:t>
            </a:r>
            <a:endParaRPr lang="en-US" sz="4000" dirty="0"/>
          </a:p>
        </p:txBody>
      </p:sp>
      <p:pic>
        <p:nvPicPr>
          <p:cNvPr id="2" name="Picture Placeholder 5">
            <a:extLst>
              <a:ext uri="{FF2B5EF4-FFF2-40B4-BE49-F238E27FC236}">
                <a16:creationId xmlns:a16="http://schemas.microsoft.com/office/drawing/2014/main" id="{244C58E9-A7B0-919B-27F2-37E4F2F1E19E}"/>
              </a:ext>
            </a:extLst>
          </p:cNvPr>
          <p:cNvPicPr>
            <a:picLocks noChangeAspect="1"/>
          </p:cNvPicPr>
          <p:nvPr/>
        </p:nvPicPr>
        <p:blipFill rotWithShape="1">
          <a:blip r:embed="rId2"/>
          <a:srcRect l="36857" t="-162" r="7029" b="162"/>
          <a:stretch/>
        </p:blipFill>
        <p:spPr>
          <a:xfrm>
            <a:off x="4871804" y="64681"/>
            <a:ext cx="4274926" cy="5078820"/>
          </a:xfrm>
          <a:prstGeom prst="rect">
            <a:avLst/>
          </a:prstGeom>
        </p:spPr>
      </p:pic>
      <p:sp>
        <p:nvSpPr>
          <p:cNvPr id="6" name="TextBox 5">
            <a:extLst>
              <a:ext uri="{FF2B5EF4-FFF2-40B4-BE49-F238E27FC236}">
                <a16:creationId xmlns:a16="http://schemas.microsoft.com/office/drawing/2014/main" id="{5449790B-9D4F-6B7F-05C6-DD81E59357F2}"/>
              </a:ext>
            </a:extLst>
          </p:cNvPr>
          <p:cNvSpPr txBox="1"/>
          <p:nvPr/>
        </p:nvSpPr>
        <p:spPr>
          <a:xfrm>
            <a:off x="27361" y="937941"/>
            <a:ext cx="5451223" cy="1754326"/>
          </a:xfrm>
          <a:prstGeom prst="rect">
            <a:avLst/>
          </a:prstGeom>
          <a:noFill/>
        </p:spPr>
        <p:txBody>
          <a:bodyPr wrap="square" rtlCol="0">
            <a:spAutoFit/>
          </a:bodyPr>
          <a:lstStyle/>
          <a:p>
            <a:pPr algn="just"/>
            <a:r>
              <a:rPr lang="en-US" sz="1800" spc="-16"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rPr>
              <a:t>It's a critical safety feature that helps drivers stay within their lanes and avoid accidental lane departures. By using cameras and sensors, this advanced technology can detect if a vehicle is drifting out of its lane and provides timely alerts to the driver, reducing the risk of accidents and promoting safer driving.</a:t>
            </a:r>
            <a:endParaRPr lang="en-US" sz="1800" dirty="0">
              <a:solidFill>
                <a:schemeClr val="tx2">
                  <a:lumMod val="25000"/>
                </a:schemeClr>
              </a:solidFill>
              <a:latin typeface="Titillium Web" panose="00000500000000000000" pitchFamily="2" charset="0"/>
              <a:ea typeface="Tahoma" panose="020B0604030504040204" pitchFamily="34" charset="0"/>
              <a:cs typeface="Times New Roman" panose="02020603050405020304" pitchFamily="18" charset="0"/>
            </a:endParaRPr>
          </a:p>
        </p:txBody>
      </p:sp>
      <p:pic>
        <p:nvPicPr>
          <p:cNvPr id="7" name="Google Shape;182;p30">
            <a:extLst>
              <a:ext uri="{FF2B5EF4-FFF2-40B4-BE49-F238E27FC236}">
                <a16:creationId xmlns:a16="http://schemas.microsoft.com/office/drawing/2014/main" id="{BD817A6B-DDF2-2454-E785-9DF059273201}"/>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flipH="1">
            <a:off x="0" y="3369244"/>
            <a:ext cx="1988457" cy="1774256"/>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3661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A557F3-89E8-E4E6-AC99-5B36DC6D9AC4}"/>
              </a:ext>
            </a:extLst>
          </p:cNvPr>
          <p:cNvSpPr>
            <a:spLocks noGrp="1"/>
          </p:cNvSpPr>
          <p:nvPr>
            <p:ph type="title" idx="2"/>
          </p:nvPr>
        </p:nvSpPr>
        <p:spPr>
          <a:xfrm>
            <a:off x="199282" y="140677"/>
            <a:ext cx="7115917" cy="797264"/>
          </a:xfrm>
        </p:spPr>
        <p:txBody>
          <a:bodyPr/>
          <a:lstStyle/>
          <a:p>
            <a:r>
              <a:rPr lang="en-US" sz="4000" dirty="0"/>
              <a:t>Types of lane Departure system</a:t>
            </a:r>
          </a:p>
        </p:txBody>
      </p:sp>
      <p:pic>
        <p:nvPicPr>
          <p:cNvPr id="7" name="Google Shape;182;p30">
            <a:extLst>
              <a:ext uri="{FF2B5EF4-FFF2-40B4-BE49-F238E27FC236}">
                <a16:creationId xmlns:a16="http://schemas.microsoft.com/office/drawing/2014/main" id="{BD817A6B-DDF2-2454-E785-9DF059273201}"/>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6900984" y="50813"/>
            <a:ext cx="1988457" cy="1774256"/>
          </a:xfrm>
          <a:prstGeom prst="rect">
            <a:avLst/>
          </a:prstGeom>
          <a:noFill/>
          <a:ln>
            <a:noFill/>
          </a:ln>
          <a:effectLst>
            <a:outerShdw blurRad="285750" dist="38100" dir="4680000" algn="bl" rotWithShape="0">
              <a:schemeClr val="lt2">
                <a:alpha val="25000"/>
              </a:schemeClr>
            </a:outerShdw>
          </a:effectLst>
        </p:spPr>
      </p:pic>
      <p:sp>
        <p:nvSpPr>
          <p:cNvPr id="13" name="Rectangle: Rounded Corners 12">
            <a:extLst>
              <a:ext uri="{FF2B5EF4-FFF2-40B4-BE49-F238E27FC236}">
                <a16:creationId xmlns:a16="http://schemas.microsoft.com/office/drawing/2014/main" id="{DCD9BDA5-95CB-5214-DE1E-DE6ADD688B62}"/>
              </a:ext>
            </a:extLst>
          </p:cNvPr>
          <p:cNvSpPr/>
          <p:nvPr/>
        </p:nvSpPr>
        <p:spPr>
          <a:xfrm>
            <a:off x="449943" y="1625600"/>
            <a:ext cx="1857828" cy="328022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8C2FB20-6FE1-3E27-9D25-94333144E7C0}"/>
              </a:ext>
            </a:extLst>
          </p:cNvPr>
          <p:cNvSpPr/>
          <p:nvPr/>
        </p:nvSpPr>
        <p:spPr>
          <a:xfrm>
            <a:off x="3040743" y="1625599"/>
            <a:ext cx="1857828" cy="328022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1DE2A44-27B2-71F6-7585-73CFA0379827}"/>
              </a:ext>
            </a:extLst>
          </p:cNvPr>
          <p:cNvSpPr/>
          <p:nvPr/>
        </p:nvSpPr>
        <p:spPr>
          <a:xfrm>
            <a:off x="6037384" y="1625599"/>
            <a:ext cx="1857828" cy="32802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0C317B5-05F7-ACD6-AB0B-151E61F83996}"/>
              </a:ext>
            </a:extLst>
          </p:cNvPr>
          <p:cNvSpPr txBox="1"/>
          <p:nvPr/>
        </p:nvSpPr>
        <p:spPr>
          <a:xfrm>
            <a:off x="631371" y="1825069"/>
            <a:ext cx="1415143" cy="1815882"/>
          </a:xfrm>
          <a:prstGeom prst="rect">
            <a:avLst/>
          </a:prstGeom>
          <a:noFill/>
        </p:spPr>
        <p:txBody>
          <a:bodyPr wrap="square" rtlCol="0">
            <a:spAutoFit/>
          </a:bodyPr>
          <a:lstStyle/>
          <a:p>
            <a:r>
              <a:rPr lang="en-US" sz="1400" b="1"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Lane Departure Warning (LDW):</a:t>
            </a:r>
          </a:p>
          <a:p>
            <a:r>
              <a:rPr lang="en-US" sz="1400" b="1"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 </a:t>
            </a:r>
          </a:p>
          <a:p>
            <a:r>
              <a:rPr lang="en-US" sz="1400" kern="100" cap="none" dirty="0">
                <a:solidFill>
                  <a:schemeClr val="bg1"/>
                </a:solidFill>
                <a:latin typeface="Titillium Web" panose="00000500000000000000" pitchFamily="2" charset="0"/>
                <a:ea typeface="Calibri" panose="020F0502020204030204" pitchFamily="34" charset="0"/>
                <a:cs typeface="Arial" panose="020B0604020202020204" pitchFamily="34" charset="0"/>
              </a:rPr>
              <a:t>Systems Which Warn The Driver If The Vehicle Is Leaving Its Lane.</a:t>
            </a:r>
          </a:p>
        </p:txBody>
      </p:sp>
      <p:sp>
        <p:nvSpPr>
          <p:cNvPr id="17" name="TextBox 16">
            <a:extLst>
              <a:ext uri="{FF2B5EF4-FFF2-40B4-BE49-F238E27FC236}">
                <a16:creationId xmlns:a16="http://schemas.microsoft.com/office/drawing/2014/main" id="{3631F187-221B-45B9-95E7-4EDE0E72CBC9}"/>
              </a:ext>
            </a:extLst>
          </p:cNvPr>
          <p:cNvSpPr txBox="1"/>
          <p:nvPr/>
        </p:nvSpPr>
        <p:spPr>
          <a:xfrm>
            <a:off x="3145970" y="1763484"/>
            <a:ext cx="1752601" cy="2375009"/>
          </a:xfrm>
          <a:prstGeom prst="rect">
            <a:avLst/>
          </a:prstGeom>
          <a:noFill/>
        </p:spPr>
        <p:txBody>
          <a:bodyPr wrap="square" rtlCol="0">
            <a:spAutoFit/>
          </a:bodyPr>
          <a:lstStyle/>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en-US" sz="14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Centering Assist (LCA):</a:t>
            </a:r>
          </a:p>
          <a:p>
            <a:pPr marL="0" marR="0" lvl="0" indent="0" algn="l" defTabSz="914400" rtl="0" eaLnBrk="1" fontAlgn="auto" latinLnBrk="0" hangingPunct="1">
              <a:spcBef>
                <a:spcPts val="1000"/>
              </a:spcBef>
              <a:spcAft>
                <a:spcPts val="0"/>
              </a:spcAft>
              <a:buClrTx/>
              <a:buSzTx/>
              <a:buFont typeface="Arial" panose="020B0604020202020204" pitchFamily="34" charset="0"/>
              <a:buNone/>
              <a:tabLst/>
              <a:defRPr/>
            </a:pPr>
            <a:r>
              <a:rPr kumimoji="0" lang="en-US" sz="14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 Keep The Car Centered In Its Current Lane And Ask The Driver To Take Over In Challenging Situations.</a:t>
            </a:r>
          </a:p>
        </p:txBody>
      </p:sp>
      <p:sp>
        <p:nvSpPr>
          <p:cNvPr id="18" name="TextBox 17">
            <a:extLst>
              <a:ext uri="{FF2B5EF4-FFF2-40B4-BE49-F238E27FC236}">
                <a16:creationId xmlns:a16="http://schemas.microsoft.com/office/drawing/2014/main" id="{BFDB1AA1-B263-ECDA-65F7-6D47E33E20BA}"/>
              </a:ext>
            </a:extLst>
          </p:cNvPr>
          <p:cNvSpPr txBox="1"/>
          <p:nvPr/>
        </p:nvSpPr>
        <p:spPr>
          <a:xfrm>
            <a:off x="6115398" y="1706981"/>
            <a:ext cx="1701800" cy="2893100"/>
          </a:xfrm>
          <a:prstGeom prst="rect">
            <a:avLst/>
          </a:prstGeom>
          <a:noFill/>
        </p:spPr>
        <p:txBody>
          <a:bodyPr wrap="square" rtlCol="0">
            <a:spAutoFit/>
          </a:bodyPr>
          <a:lstStyle/>
          <a:p>
            <a:r>
              <a:rPr kumimoji="0" lang="en-US" sz="1400" b="1"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Lane Keeping System (LKS):</a:t>
            </a:r>
          </a:p>
          <a:p>
            <a:endParaRPr lang="en-US" b="1" kern="1200" spc="200" dirty="0">
              <a:solidFill>
                <a:srgbClr val="FFFFFF"/>
              </a:solidFill>
              <a:latin typeface="Titillium Web" panose="00000500000000000000" pitchFamily="2" charset="0"/>
              <a:ea typeface="Titillium Web" pitchFamily="34" charset="-122"/>
              <a:cs typeface="Titillium Web" pitchFamily="34" charset="-120"/>
            </a:endParaRPr>
          </a:p>
          <a:p>
            <a:r>
              <a:rPr kumimoji="0" lang="en-US" sz="1400" b="0" i="0" u="none" strike="noStrike" kern="1200" cap="none" spc="200" normalizeH="0" baseline="0" noProof="0" dirty="0">
                <a:ln>
                  <a:noFill/>
                </a:ln>
                <a:solidFill>
                  <a:srgbClr val="FFFFFF"/>
                </a:solidFill>
                <a:effectLst/>
                <a:uLnTx/>
                <a:uFillTx/>
                <a:latin typeface="Titillium Web" panose="00000500000000000000" pitchFamily="2" charset="0"/>
                <a:ea typeface="Titillium Web" pitchFamily="34" charset="-122"/>
                <a:cs typeface="Titillium Web" pitchFamily="34" charset="-120"/>
              </a:rPr>
              <a:t>Systems Which Warn The Driver And, If No Action Is Taken, Automatically Take Steps To Ensure The Vehicle Stays In Its Lane</a:t>
            </a:r>
            <a:endParaRPr lang="en-US" dirty="0"/>
          </a:p>
        </p:txBody>
      </p:sp>
    </p:spTree>
    <p:extLst>
      <p:ext uri="{BB962C8B-B14F-4D97-AF65-F5344CB8AC3E}">
        <p14:creationId xmlns:p14="http://schemas.microsoft.com/office/powerpoint/2010/main" val="605910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anim calcmode="lin" valueType="num">
                                      <p:cBhvr>
                                        <p:cTn id="14" dur="2000" fill="hold"/>
                                        <p:tgtEl>
                                          <p:spTgt spid="16"/>
                                        </p:tgtEl>
                                        <p:attrNameLst>
                                          <p:attrName>ppt_w</p:attrName>
                                        </p:attrNameLst>
                                      </p:cBhvr>
                                      <p:tavLst>
                                        <p:tav tm="0" fmla="#ppt_w*sin(2.5*pi*$)">
                                          <p:val>
                                            <p:fltVal val="0"/>
                                          </p:val>
                                        </p:tav>
                                        <p:tav tm="100000">
                                          <p:val>
                                            <p:fltVal val="1"/>
                                          </p:val>
                                        </p:tav>
                                      </p:tavLst>
                                    </p:anim>
                                    <p:anim calcmode="lin" valueType="num">
                                      <p:cBhvr>
                                        <p:cTn id="1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C3232-06C1-88A8-ECEB-5FA2B6FD1FE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DE9E984-4311-B37A-7CA1-89960E550CFC}"/>
              </a:ext>
            </a:extLst>
          </p:cNvPr>
          <p:cNvSpPr>
            <a:spLocks noGrp="1"/>
          </p:cNvSpPr>
          <p:nvPr>
            <p:ph type="title" idx="2"/>
          </p:nvPr>
        </p:nvSpPr>
        <p:spPr>
          <a:xfrm>
            <a:off x="0" y="156306"/>
            <a:ext cx="6553200" cy="773819"/>
          </a:xfrm>
        </p:spPr>
        <p:txBody>
          <a:bodyPr/>
          <a:lstStyle/>
          <a:p>
            <a:r>
              <a:rPr lang="en-US" sz="3600" b="1" dirty="0">
                <a:latin typeface="Titillium Web" panose="00000500000000000000" pitchFamily="2" charset="0"/>
                <a:ea typeface="Times New Roman" panose="02020603050405020304" pitchFamily="18" charset="0"/>
              </a:rPr>
              <a:t>Advantages Of Lane Departure</a:t>
            </a:r>
            <a:endParaRPr lang="en-US" sz="3600" dirty="0"/>
          </a:p>
        </p:txBody>
      </p:sp>
      <p:pic>
        <p:nvPicPr>
          <p:cNvPr id="5" name="Google Shape;182;p30" descr="A blue outline of a car&#10;&#10;Description automatically generated">
            <a:extLst>
              <a:ext uri="{FF2B5EF4-FFF2-40B4-BE49-F238E27FC236}">
                <a16:creationId xmlns:a16="http://schemas.microsoft.com/office/drawing/2014/main" id="{849CCE12-B3EA-0115-61C6-87333C441164}"/>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7096919" y="42997"/>
            <a:ext cx="1988457" cy="1774256"/>
          </a:xfrm>
          <a:prstGeom prst="rect">
            <a:avLst/>
          </a:prstGeom>
          <a:noFill/>
          <a:ln>
            <a:noFill/>
          </a:ln>
          <a:effectLst>
            <a:outerShdw blurRad="285750" dist="38100" dir="4680000" algn="bl" rotWithShape="0">
              <a:schemeClr val="lt2">
                <a:alpha val="25000"/>
              </a:schemeClr>
            </a:outerShdw>
          </a:effectLst>
        </p:spPr>
      </p:pic>
      <p:pic>
        <p:nvPicPr>
          <p:cNvPr id="6" name="Google Shape;149;p27" descr="A blue line drawing of a car&#10;&#10;Description automatically generated">
            <a:extLst>
              <a:ext uri="{FF2B5EF4-FFF2-40B4-BE49-F238E27FC236}">
                <a16:creationId xmlns:a16="http://schemas.microsoft.com/office/drawing/2014/main" id="{6544460E-50B1-4253-36FD-CEC1639D35EA}"/>
              </a:ext>
            </a:extLst>
          </p:cNvPr>
          <p:cNvPicPr preferRelativeResize="0"/>
          <p:nvPr/>
        </p:nvPicPr>
        <p:blipFill>
          <a:blip r:embed="rId4">
            <a:alphaModFix/>
            <a:extLst>
              <a:ext uri="{BEBA8EAE-BF5A-486C-A8C5-ECC9F3942E4B}">
                <a14:imgProps xmlns:a14="http://schemas.microsoft.com/office/drawing/2010/main">
                  <a14:imgLayer r:embed="rId5">
                    <a14:imgEffect>
                      <a14:saturation sat="0"/>
                    </a14:imgEffect>
                  </a14:imgLayer>
                </a14:imgProps>
              </a:ext>
            </a:extLst>
          </a:blip>
          <a:stretch>
            <a:fillRect/>
          </a:stretch>
        </p:blipFill>
        <p:spPr>
          <a:xfrm rot="5400000">
            <a:off x="853548" y="2424882"/>
            <a:ext cx="1872348" cy="3252277"/>
          </a:xfrm>
          <a:prstGeom prst="rect">
            <a:avLst/>
          </a:prstGeom>
          <a:noFill/>
          <a:ln>
            <a:noFill/>
          </a:ln>
          <a:effectLst>
            <a:outerShdw blurRad="285750" dist="38100" dir="4680000" algn="bl" rotWithShape="0">
              <a:schemeClr val="lt2">
                <a:alpha val="25000"/>
              </a:schemeClr>
            </a:outerShdw>
          </a:effectLst>
        </p:spPr>
      </p:pic>
      <p:graphicFrame>
        <p:nvGraphicFramePr>
          <p:cNvPr id="8" name="TextBox 1">
            <a:extLst>
              <a:ext uri="{FF2B5EF4-FFF2-40B4-BE49-F238E27FC236}">
                <a16:creationId xmlns:a16="http://schemas.microsoft.com/office/drawing/2014/main" id="{A4E95C58-4097-1174-5A7E-58DB13BF06F6}"/>
              </a:ext>
            </a:extLst>
          </p:cNvPr>
          <p:cNvGraphicFramePr/>
          <p:nvPr>
            <p:extLst>
              <p:ext uri="{D42A27DB-BD31-4B8C-83A1-F6EECF244321}">
                <p14:modId xmlns:p14="http://schemas.microsoft.com/office/powerpoint/2010/main" val="1486561680"/>
              </p:ext>
            </p:extLst>
          </p:nvPr>
        </p:nvGraphicFramePr>
        <p:xfrm>
          <a:off x="108857" y="870857"/>
          <a:ext cx="6988062" cy="25545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5753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7 4.32099E-6 L 0.62309 -0.0034 " pathEditMode="relative" rAng="0" ptsTypes="AA">
                                      <p:cBhvr>
                                        <p:cTn id="6" dur="2000" fill="hold"/>
                                        <p:tgtEl>
                                          <p:spTgt spid="6"/>
                                        </p:tgtEl>
                                        <p:attrNameLst>
                                          <p:attrName>ppt_x</p:attrName>
                                          <p:attrName>ppt_y</p:attrName>
                                        </p:attrNameLst>
                                      </p:cBhvr>
                                      <p:rCtr x="31146" y="-185"/>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graphicEl>
                                              <a:dgm id="{6830A727-FAAB-4B95-83AB-54DE32ED7553}"/>
                                            </p:graphicEl>
                                          </p:spTgt>
                                        </p:tgtEl>
                                        <p:attrNameLst>
                                          <p:attrName>style.visibility</p:attrName>
                                        </p:attrNameLst>
                                      </p:cBhvr>
                                      <p:to>
                                        <p:strVal val="visible"/>
                                      </p:to>
                                    </p:set>
                                    <p:anim calcmode="lin" valueType="num">
                                      <p:cBhvr additive="base">
                                        <p:cTn id="11" dur="500" fill="hold"/>
                                        <p:tgtEl>
                                          <p:spTgt spid="8">
                                            <p:graphicEl>
                                              <a:dgm id="{6830A727-FAAB-4B95-83AB-54DE32ED755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6830A727-FAAB-4B95-83AB-54DE32ED755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303DFC3C-5CE0-4107-8F14-83603A59B609}"/>
                                            </p:graphicEl>
                                          </p:spTgt>
                                        </p:tgtEl>
                                        <p:attrNameLst>
                                          <p:attrName>style.visibility</p:attrName>
                                        </p:attrNameLst>
                                      </p:cBhvr>
                                      <p:to>
                                        <p:strVal val="visible"/>
                                      </p:to>
                                    </p:set>
                                    <p:anim calcmode="lin" valueType="num">
                                      <p:cBhvr additive="base">
                                        <p:cTn id="15" dur="500" fill="hold"/>
                                        <p:tgtEl>
                                          <p:spTgt spid="8">
                                            <p:graphicEl>
                                              <a:dgm id="{303DFC3C-5CE0-4107-8F14-83603A59B609}"/>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303DFC3C-5CE0-4107-8F14-83603A59B609}"/>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graphicEl>
                                              <a:dgm id="{76479AA9-DB77-4103-9C3A-D11D4C041B33}"/>
                                            </p:graphicEl>
                                          </p:spTgt>
                                        </p:tgtEl>
                                        <p:attrNameLst>
                                          <p:attrName>style.visibility</p:attrName>
                                        </p:attrNameLst>
                                      </p:cBhvr>
                                      <p:to>
                                        <p:strVal val="visible"/>
                                      </p:to>
                                    </p:set>
                                    <p:anim calcmode="lin" valueType="num">
                                      <p:cBhvr additive="base">
                                        <p:cTn id="21" dur="500" fill="hold"/>
                                        <p:tgtEl>
                                          <p:spTgt spid="8">
                                            <p:graphicEl>
                                              <a:dgm id="{76479AA9-DB77-4103-9C3A-D11D4C041B33}"/>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graphicEl>
                                              <a:dgm id="{76479AA9-DB77-4103-9C3A-D11D4C041B33}"/>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graphicEl>
                                              <a:dgm id="{419CBD0D-57EF-47CC-83AA-A1C92CDFF1AF}"/>
                                            </p:graphicEl>
                                          </p:spTgt>
                                        </p:tgtEl>
                                        <p:attrNameLst>
                                          <p:attrName>style.visibility</p:attrName>
                                        </p:attrNameLst>
                                      </p:cBhvr>
                                      <p:to>
                                        <p:strVal val="visible"/>
                                      </p:to>
                                    </p:set>
                                    <p:anim calcmode="lin" valueType="num">
                                      <p:cBhvr additive="base">
                                        <p:cTn id="25" dur="500" fill="hold"/>
                                        <p:tgtEl>
                                          <p:spTgt spid="8">
                                            <p:graphicEl>
                                              <a:dgm id="{419CBD0D-57EF-47CC-83AA-A1C92CDFF1AF}"/>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graphicEl>
                                              <a:dgm id="{419CBD0D-57EF-47CC-83AA-A1C92CDFF1AF}"/>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graphicEl>
                                              <a:dgm id="{004100D2-6B81-4050-A537-2300903C476E}"/>
                                            </p:graphicEl>
                                          </p:spTgt>
                                        </p:tgtEl>
                                        <p:attrNameLst>
                                          <p:attrName>style.visibility</p:attrName>
                                        </p:attrNameLst>
                                      </p:cBhvr>
                                      <p:to>
                                        <p:strVal val="visible"/>
                                      </p:to>
                                    </p:set>
                                    <p:anim calcmode="lin" valueType="num">
                                      <p:cBhvr additive="base">
                                        <p:cTn id="31" dur="500" fill="hold"/>
                                        <p:tgtEl>
                                          <p:spTgt spid="8">
                                            <p:graphicEl>
                                              <a:dgm id="{004100D2-6B81-4050-A537-2300903C476E}"/>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graphicEl>
                                              <a:dgm id="{004100D2-6B81-4050-A537-2300903C476E}"/>
                                            </p:graphic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graphicEl>
                                              <a:dgm id="{073F8412-D00C-46F8-A80F-E01CF4489B77}"/>
                                            </p:graphicEl>
                                          </p:spTgt>
                                        </p:tgtEl>
                                        <p:attrNameLst>
                                          <p:attrName>style.visibility</p:attrName>
                                        </p:attrNameLst>
                                      </p:cBhvr>
                                      <p:to>
                                        <p:strVal val="visible"/>
                                      </p:to>
                                    </p:set>
                                    <p:anim calcmode="lin" valueType="num">
                                      <p:cBhvr additive="base">
                                        <p:cTn id="35" dur="500" fill="hold"/>
                                        <p:tgtEl>
                                          <p:spTgt spid="8">
                                            <p:graphicEl>
                                              <a:dgm id="{073F8412-D00C-46F8-A80F-E01CF4489B77}"/>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graphicEl>
                                              <a:dgm id="{073F8412-D00C-46F8-A80F-E01CF4489B77}"/>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66707-0C9A-4E25-8386-46D49E9F6E1E}"/>
            </a:ext>
          </a:extLst>
        </p:cNvPr>
        <p:cNvGrpSpPr/>
        <p:nvPr/>
      </p:nvGrpSpPr>
      <p:grpSpPr>
        <a:xfrm>
          <a:off x="0" y="0"/>
          <a:ext cx="0" cy="0"/>
          <a:chOff x="0" y="0"/>
          <a:chExt cx="0" cy="0"/>
        </a:xfrm>
      </p:grpSpPr>
      <p:pic>
        <p:nvPicPr>
          <p:cNvPr id="5" name="Google Shape;182;p30">
            <a:extLst>
              <a:ext uri="{FF2B5EF4-FFF2-40B4-BE49-F238E27FC236}">
                <a16:creationId xmlns:a16="http://schemas.microsoft.com/office/drawing/2014/main" id="{8D1CF3C0-49A5-0CA6-F334-E621BC49F4EE}"/>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096919" y="42997"/>
            <a:ext cx="1988457" cy="1774256"/>
          </a:xfrm>
          <a:prstGeom prst="rect">
            <a:avLst/>
          </a:prstGeom>
          <a:noFill/>
          <a:ln>
            <a:noFill/>
          </a:ln>
          <a:effectLst>
            <a:outerShdw blurRad="285750" dist="38100" dir="4680000" algn="bl" rotWithShape="0">
              <a:schemeClr val="lt2">
                <a:alpha val="25000"/>
              </a:schemeClr>
            </a:outerShdw>
          </a:effectLst>
        </p:spPr>
      </p:pic>
      <p:sp>
        <p:nvSpPr>
          <p:cNvPr id="3" name="Title 2">
            <a:extLst>
              <a:ext uri="{FF2B5EF4-FFF2-40B4-BE49-F238E27FC236}">
                <a16:creationId xmlns:a16="http://schemas.microsoft.com/office/drawing/2014/main" id="{9A97E91E-D915-60FA-BF43-9AB1C4AE4C86}"/>
              </a:ext>
            </a:extLst>
          </p:cNvPr>
          <p:cNvSpPr>
            <a:spLocks noGrp="1"/>
          </p:cNvSpPr>
          <p:nvPr>
            <p:ph type="title" idx="2"/>
          </p:nvPr>
        </p:nvSpPr>
        <p:spPr>
          <a:xfrm>
            <a:off x="0" y="156306"/>
            <a:ext cx="7482114" cy="773819"/>
          </a:xfrm>
        </p:spPr>
        <p:txBody>
          <a:bodyPr/>
          <a:lstStyle/>
          <a:p>
            <a:r>
              <a:rPr lang="en-US" sz="4000" b="1" dirty="0">
                <a:latin typeface="Titillium Web" panose="00000500000000000000" pitchFamily="2" charset="0"/>
                <a:ea typeface="Times New Roman" panose="02020603050405020304" pitchFamily="18" charset="0"/>
              </a:rPr>
              <a:t>Disadvantages of Lane Departure</a:t>
            </a:r>
            <a:endParaRPr lang="en-US" sz="11500" dirty="0"/>
          </a:p>
        </p:txBody>
      </p:sp>
      <p:pic>
        <p:nvPicPr>
          <p:cNvPr id="4" name="Google Shape;149;p27">
            <a:extLst>
              <a:ext uri="{FF2B5EF4-FFF2-40B4-BE49-F238E27FC236}">
                <a16:creationId xmlns:a16="http://schemas.microsoft.com/office/drawing/2014/main" id="{20863979-2405-A47F-737A-10DCA47A533F}"/>
              </a:ext>
            </a:extLst>
          </p:cNvPr>
          <p:cNvPicPr preferRelativeResize="0"/>
          <p:nvPr/>
        </p:nvPicPr>
        <p:blipFill>
          <a:blip r:embed="rId4">
            <a:alphaModFix/>
            <a:extLst>
              <a:ext uri="{BEBA8EAE-BF5A-486C-A8C5-ECC9F3942E4B}">
                <a14:imgProps xmlns:a14="http://schemas.microsoft.com/office/drawing/2010/main">
                  <a14:imgLayer r:embed="rId5">
                    <a14:imgEffect>
                      <a14:saturation sat="0"/>
                    </a14:imgEffect>
                  </a14:imgLayer>
                </a14:imgProps>
              </a:ext>
            </a:extLst>
          </a:blip>
          <a:stretch>
            <a:fillRect/>
          </a:stretch>
        </p:blipFill>
        <p:spPr>
          <a:xfrm rot="16200000" flipH="1">
            <a:off x="6425919" y="2424881"/>
            <a:ext cx="1872348" cy="3252277"/>
          </a:xfrm>
          <a:prstGeom prst="rect">
            <a:avLst/>
          </a:prstGeom>
          <a:noFill/>
          <a:ln>
            <a:noFill/>
          </a:ln>
          <a:effectLst>
            <a:outerShdw blurRad="285750" dist="38100" dir="4680000" algn="bl" rotWithShape="0">
              <a:schemeClr val="lt2">
                <a:alpha val="25000"/>
              </a:schemeClr>
            </a:outerShdw>
          </a:effectLst>
        </p:spPr>
      </p:pic>
      <p:graphicFrame>
        <p:nvGraphicFramePr>
          <p:cNvPr id="7" name="TextBox 1">
            <a:extLst>
              <a:ext uri="{FF2B5EF4-FFF2-40B4-BE49-F238E27FC236}">
                <a16:creationId xmlns:a16="http://schemas.microsoft.com/office/drawing/2014/main" id="{3E344E67-2A26-0E9E-FE2B-0AB6CF350423}"/>
              </a:ext>
            </a:extLst>
          </p:cNvPr>
          <p:cNvGraphicFramePr/>
          <p:nvPr/>
        </p:nvGraphicFramePr>
        <p:xfrm>
          <a:off x="108857" y="930125"/>
          <a:ext cx="6901543" cy="16619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58546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2222E-6 4.32099E-6 L -0.58368 -0.0034 " pathEditMode="relative" rAng="0" ptsTypes="AA">
                                      <p:cBhvr>
                                        <p:cTn id="6" dur="2000" fill="hold"/>
                                        <p:tgtEl>
                                          <p:spTgt spid="4"/>
                                        </p:tgtEl>
                                        <p:attrNameLst>
                                          <p:attrName>ppt_x</p:attrName>
                                          <p:attrName>ppt_y</p:attrName>
                                        </p:attrNameLst>
                                      </p:cBhvr>
                                      <p:rCtr x="-29184" y="-185"/>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graphicEl>
                                              <a:dgm id="{498E26A3-A233-4536-BFF2-4C0ADCBBE171}"/>
                                            </p:graphicEl>
                                          </p:spTgt>
                                        </p:tgtEl>
                                        <p:attrNameLst>
                                          <p:attrName>style.visibility</p:attrName>
                                        </p:attrNameLst>
                                      </p:cBhvr>
                                      <p:to>
                                        <p:strVal val="visible"/>
                                      </p:to>
                                    </p:set>
                                    <p:anim calcmode="lin" valueType="num">
                                      <p:cBhvr additive="base">
                                        <p:cTn id="11" dur="500" fill="hold"/>
                                        <p:tgtEl>
                                          <p:spTgt spid="7">
                                            <p:graphicEl>
                                              <a:dgm id="{498E26A3-A233-4536-BFF2-4C0ADCBBE17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graphicEl>
                                              <a:dgm id="{498E26A3-A233-4536-BFF2-4C0ADCBBE171}"/>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graphicEl>
                                              <a:dgm id="{D5A383AE-202A-4A7F-B9C9-9E28EEF91D3F}"/>
                                            </p:graphicEl>
                                          </p:spTgt>
                                        </p:tgtEl>
                                        <p:attrNameLst>
                                          <p:attrName>style.visibility</p:attrName>
                                        </p:attrNameLst>
                                      </p:cBhvr>
                                      <p:to>
                                        <p:strVal val="visible"/>
                                      </p:to>
                                    </p:set>
                                    <p:anim calcmode="lin" valueType="num">
                                      <p:cBhvr additive="base">
                                        <p:cTn id="15" dur="500" fill="hold"/>
                                        <p:tgtEl>
                                          <p:spTgt spid="7">
                                            <p:graphicEl>
                                              <a:dgm id="{D5A383AE-202A-4A7F-B9C9-9E28EEF91D3F}"/>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graphicEl>
                                              <a:dgm id="{D5A383AE-202A-4A7F-B9C9-9E28EEF91D3F}"/>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graphicEl>
                                              <a:dgm id="{C024DCFB-FA9F-40BB-B127-C9AF5DFF874B}"/>
                                            </p:graphicEl>
                                          </p:spTgt>
                                        </p:tgtEl>
                                        <p:attrNameLst>
                                          <p:attrName>style.visibility</p:attrName>
                                        </p:attrNameLst>
                                      </p:cBhvr>
                                      <p:to>
                                        <p:strVal val="visible"/>
                                      </p:to>
                                    </p:set>
                                    <p:anim calcmode="lin" valueType="num">
                                      <p:cBhvr additive="base">
                                        <p:cTn id="21" dur="500" fill="hold"/>
                                        <p:tgtEl>
                                          <p:spTgt spid="7">
                                            <p:graphicEl>
                                              <a:dgm id="{C024DCFB-FA9F-40BB-B127-C9AF5DFF874B}"/>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graphicEl>
                                              <a:dgm id="{C024DCFB-FA9F-40BB-B127-C9AF5DFF874B}"/>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graphicEl>
                                              <a:dgm id="{08AF0DCC-315C-44F3-95DA-38855698D336}"/>
                                            </p:graphicEl>
                                          </p:spTgt>
                                        </p:tgtEl>
                                        <p:attrNameLst>
                                          <p:attrName>style.visibility</p:attrName>
                                        </p:attrNameLst>
                                      </p:cBhvr>
                                      <p:to>
                                        <p:strVal val="visible"/>
                                      </p:to>
                                    </p:set>
                                    <p:anim calcmode="lin" valueType="num">
                                      <p:cBhvr additive="base">
                                        <p:cTn id="25" dur="500" fill="hold"/>
                                        <p:tgtEl>
                                          <p:spTgt spid="7">
                                            <p:graphicEl>
                                              <a:dgm id="{08AF0DCC-315C-44F3-95DA-38855698D336}"/>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graphicEl>
                                              <a:dgm id="{08AF0DCC-315C-44F3-95DA-38855698D33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7708F-2EE8-40A2-EC59-1E96781937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B85413-B74D-851A-DD7D-5A8A46CFD94F}"/>
              </a:ext>
            </a:extLst>
          </p:cNvPr>
          <p:cNvSpPr>
            <a:spLocks noGrp="1"/>
          </p:cNvSpPr>
          <p:nvPr>
            <p:ph type="title" idx="2"/>
          </p:nvPr>
        </p:nvSpPr>
        <p:spPr>
          <a:xfrm>
            <a:off x="0" y="156306"/>
            <a:ext cx="6185885" cy="773819"/>
          </a:xfrm>
        </p:spPr>
        <p:txBody>
          <a:bodyPr/>
          <a:lstStyle/>
          <a:p>
            <a:r>
              <a:rPr lang="en-US" sz="4000" b="1" kern="0" spc="-32" dirty="0">
                <a:solidFill>
                  <a:schemeClr val="tx2">
                    <a:lumMod val="25000"/>
                  </a:schemeClr>
                </a:solidFill>
                <a:latin typeface="Titillium Web" panose="00000500000000000000" pitchFamily="2" charset="0"/>
                <a:ea typeface="Titillium Web" pitchFamily="34" charset="-122"/>
                <a:cs typeface="Times New Roman" panose="02020603050405020304" pitchFamily="18" charset="0"/>
              </a:rPr>
              <a:t>Lane departure system</a:t>
            </a:r>
            <a:endParaRPr lang="en-US" sz="11500" dirty="0"/>
          </a:p>
        </p:txBody>
      </p:sp>
      <p:pic>
        <p:nvPicPr>
          <p:cNvPr id="5" name="Google Shape;182;p30">
            <a:extLst>
              <a:ext uri="{FF2B5EF4-FFF2-40B4-BE49-F238E27FC236}">
                <a16:creationId xmlns:a16="http://schemas.microsoft.com/office/drawing/2014/main" id="{52F98599-0E76-327E-367A-E30481F2D540}"/>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flipH="1">
            <a:off x="7096919" y="42997"/>
            <a:ext cx="1988457" cy="1774256"/>
          </a:xfrm>
          <a:prstGeom prst="rect">
            <a:avLst/>
          </a:prstGeom>
          <a:noFill/>
          <a:ln>
            <a:noFill/>
          </a:ln>
          <a:effectLst>
            <a:outerShdw blurRad="285750" dist="38100" dir="4680000" algn="bl" rotWithShape="0">
              <a:schemeClr val="lt2">
                <a:alpha val="25000"/>
              </a:schemeClr>
            </a:outerShdw>
          </a:effectLst>
        </p:spPr>
      </p:pic>
      <p:sp>
        <p:nvSpPr>
          <p:cNvPr id="2" name="TextBox 1">
            <a:extLst>
              <a:ext uri="{FF2B5EF4-FFF2-40B4-BE49-F238E27FC236}">
                <a16:creationId xmlns:a16="http://schemas.microsoft.com/office/drawing/2014/main" id="{7F71E286-4E40-C7E1-AE45-23A4BAC65012}"/>
              </a:ext>
            </a:extLst>
          </p:cNvPr>
          <p:cNvSpPr txBox="1"/>
          <p:nvPr/>
        </p:nvSpPr>
        <p:spPr>
          <a:xfrm>
            <a:off x="137886" y="863600"/>
            <a:ext cx="6959033" cy="1415772"/>
          </a:xfrm>
          <a:prstGeom prst="rect">
            <a:avLst/>
          </a:prstGeom>
          <a:noFill/>
        </p:spPr>
        <p:txBody>
          <a:bodyPr wrap="square" rtlCol="0">
            <a:spAutoFit/>
          </a:bodyPr>
          <a:lstStyle/>
          <a:p>
            <a:r>
              <a:rPr lang="en-US" sz="1800" dirty="0">
                <a:solidFill>
                  <a:schemeClr val="tx2">
                    <a:lumMod val="25000"/>
                  </a:schemeClr>
                </a:solidFill>
                <a:latin typeface="Titillium Web" panose="00000500000000000000" pitchFamily="2" charset="0"/>
              </a:rPr>
              <a:t>The methods for lane departure warning can be classified into two categories:</a:t>
            </a:r>
          </a:p>
          <a:p>
            <a:endParaRPr lang="en-US" sz="1800" dirty="0">
              <a:solidFill>
                <a:schemeClr val="tx2">
                  <a:lumMod val="25000"/>
                </a:schemeClr>
              </a:solidFill>
              <a:latin typeface="Titillium Web" panose="00000500000000000000" pitchFamily="2" charset="0"/>
            </a:endParaRPr>
          </a:p>
          <a:p>
            <a:r>
              <a:rPr lang="en-US" sz="1600" dirty="0">
                <a:solidFill>
                  <a:schemeClr val="tx2">
                    <a:lumMod val="25000"/>
                  </a:schemeClr>
                </a:solidFill>
                <a:latin typeface="Titillium Web" panose="00000500000000000000" pitchFamily="2" charset="0"/>
              </a:rPr>
              <a:t>1. Sensor-based methods.</a:t>
            </a:r>
          </a:p>
          <a:p>
            <a:r>
              <a:rPr lang="en-US" sz="1600" dirty="0">
                <a:solidFill>
                  <a:schemeClr val="tx2">
                    <a:lumMod val="25000"/>
                  </a:schemeClr>
                </a:solidFill>
                <a:latin typeface="Titillium Web" panose="00000500000000000000" pitchFamily="2" charset="0"/>
              </a:rPr>
              <a:t>2. Vision-based methods</a:t>
            </a:r>
            <a:endParaRPr lang="en-US" sz="1800" dirty="0"/>
          </a:p>
        </p:txBody>
      </p:sp>
      <p:sp>
        <p:nvSpPr>
          <p:cNvPr id="6" name="TextBox 5">
            <a:extLst>
              <a:ext uri="{FF2B5EF4-FFF2-40B4-BE49-F238E27FC236}">
                <a16:creationId xmlns:a16="http://schemas.microsoft.com/office/drawing/2014/main" id="{CFFDFA7C-1639-2898-FD30-22035C503874}"/>
              </a:ext>
            </a:extLst>
          </p:cNvPr>
          <p:cNvSpPr txBox="1"/>
          <p:nvPr/>
        </p:nvSpPr>
        <p:spPr>
          <a:xfrm>
            <a:off x="87087" y="2571750"/>
            <a:ext cx="4796972" cy="1974836"/>
          </a:xfrm>
          <a:prstGeom prst="rect">
            <a:avLst/>
          </a:prstGeom>
          <a:noFill/>
        </p:spPr>
        <p:txBody>
          <a:bodyPr wrap="square" rtlCol="0">
            <a:spAutoFit/>
          </a:bodyPr>
          <a:lstStyle/>
          <a:p>
            <a:pPr defTabSz="914378">
              <a:lnSpc>
                <a:spcPts val="1800"/>
              </a:lnSpc>
              <a:buClrTx/>
              <a:defRPr/>
            </a:pPr>
            <a:r>
              <a:rPr lang="en-US" sz="2800" b="1" spc="-24" dirty="0">
                <a:solidFill>
                  <a:schemeClr val="tx2">
                    <a:lumMod val="25000"/>
                  </a:schemeClr>
                </a:solidFill>
                <a:latin typeface="Titillium Web" pitchFamily="34" charset="0"/>
                <a:ea typeface="Titillium Web" pitchFamily="34" charset="-122"/>
                <a:cs typeface="Titillium Web" pitchFamily="34" charset="-120"/>
              </a:rPr>
              <a:t>Sensor-based methods:</a:t>
            </a:r>
          </a:p>
          <a:p>
            <a:pPr defTabSz="914378">
              <a:lnSpc>
                <a:spcPts val="1800"/>
              </a:lnSpc>
              <a:buClrTx/>
              <a:defRPr/>
            </a:pPr>
            <a:endParaRPr lang="en-US" sz="1400" b="1" spc="-24" dirty="0">
              <a:solidFill>
                <a:schemeClr val="tx2">
                  <a:lumMod val="25000"/>
                </a:schemeClr>
              </a:solidFill>
              <a:latin typeface="Titillium Web" pitchFamily="34" charset="0"/>
              <a:ea typeface="Titillium Web" pitchFamily="34" charset="-122"/>
              <a:cs typeface="Titillium Web" pitchFamily="34" charset="-120"/>
            </a:endParaRPr>
          </a:p>
          <a:p>
            <a:pPr algn="just" defTabSz="914378">
              <a:lnSpc>
                <a:spcPct val="150000"/>
              </a:lnSpc>
              <a:buClrTx/>
              <a:defRPr/>
            </a:pPr>
            <a:r>
              <a:rPr lang="en-US" sz="1400" kern="1200" dirty="0">
                <a:solidFill>
                  <a:schemeClr val="tx1"/>
                </a:solidFill>
                <a:latin typeface="Titillium Web" panose="00000500000000000000" pitchFamily="2" charset="0"/>
              </a:rPr>
              <a:t>Use devices such as radar</a:t>
            </a:r>
            <a:r>
              <a:rPr lang="en-US" kern="1200" dirty="0">
                <a:solidFill>
                  <a:schemeClr val="tx1"/>
                </a:solidFill>
                <a:latin typeface="Titillium Web" panose="00000500000000000000" pitchFamily="2" charset="0"/>
              </a:rPr>
              <a:t> or </a:t>
            </a:r>
            <a:r>
              <a:rPr lang="en-US" sz="1400" kern="1200" dirty="0">
                <a:solidFill>
                  <a:schemeClr val="tx1"/>
                </a:solidFill>
                <a:latin typeface="Titillium Web" panose="00000500000000000000" pitchFamily="2" charset="0"/>
              </a:rPr>
              <a:t>laser sensors to detect whether a vehicle departed a lane based on:</a:t>
            </a:r>
          </a:p>
          <a:p>
            <a:pPr marL="342900" indent="-342900" algn="just" defTabSz="914378">
              <a:lnSpc>
                <a:spcPct val="150000"/>
              </a:lnSpc>
              <a:buClrTx/>
              <a:buFont typeface="+mj-lt"/>
              <a:buAutoNum type="arabicPeriod"/>
              <a:defRPr/>
            </a:pPr>
            <a:r>
              <a:rPr lang="en-US" sz="1400" kern="1200" dirty="0">
                <a:solidFill>
                  <a:schemeClr val="tx1"/>
                </a:solidFill>
                <a:latin typeface="Titillium Web" panose="00000500000000000000" pitchFamily="2" charset="0"/>
              </a:rPr>
              <a:t>Information of the vehicle ahead.</a:t>
            </a:r>
          </a:p>
          <a:p>
            <a:pPr defTabSz="914378">
              <a:lnSpc>
                <a:spcPts val="1800"/>
              </a:lnSpc>
              <a:buClrTx/>
              <a:defRPr/>
            </a:pPr>
            <a:endParaRPr lang="en-US" sz="1400" b="1" spc="-24" dirty="0">
              <a:solidFill>
                <a:schemeClr val="tx2">
                  <a:lumMod val="25000"/>
                </a:schemeClr>
              </a:solidFill>
              <a:latin typeface="Titillium Web" pitchFamily="34" charset="0"/>
              <a:ea typeface="Titillium Web" pitchFamily="34" charset="-122"/>
              <a:cs typeface="Titillium Web" pitchFamily="34" charset="-120"/>
            </a:endParaRPr>
          </a:p>
          <a:p>
            <a:pPr defTabSz="914378">
              <a:lnSpc>
                <a:spcPts val="1800"/>
              </a:lnSpc>
              <a:buClrTx/>
              <a:defRPr/>
            </a:pPr>
            <a:endParaRPr lang="en-US" sz="1400" kern="1200" dirty="0">
              <a:solidFill>
                <a:schemeClr val="tx2">
                  <a:lumMod val="25000"/>
                </a:schemeClr>
              </a:solidFill>
              <a:latin typeface="Calibri" panose="020F0502020204030204"/>
            </a:endParaRPr>
          </a:p>
        </p:txBody>
      </p:sp>
    </p:spTree>
    <p:extLst>
      <p:ext uri="{BB962C8B-B14F-4D97-AF65-F5344CB8AC3E}">
        <p14:creationId xmlns:p14="http://schemas.microsoft.com/office/powerpoint/2010/main" val="105042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B6B18-5BA1-61F3-6C2D-A3C85A7192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3268967-8A2A-41A7-F3FF-5C5396BAC20F}"/>
              </a:ext>
            </a:extLst>
          </p:cNvPr>
          <p:cNvSpPr>
            <a:spLocks noGrp="1"/>
          </p:cNvSpPr>
          <p:nvPr>
            <p:ph type="title" idx="2"/>
          </p:nvPr>
        </p:nvSpPr>
        <p:spPr>
          <a:xfrm>
            <a:off x="0" y="156306"/>
            <a:ext cx="6185885" cy="773819"/>
          </a:xfrm>
        </p:spPr>
        <p:txBody>
          <a:bodyPr/>
          <a:lstStyle/>
          <a:p>
            <a:pPr defTabSz="914378">
              <a:lnSpc>
                <a:spcPts val="2400"/>
              </a:lnSpc>
              <a:defRPr/>
            </a:pPr>
            <a:r>
              <a:rPr lang="en-US" sz="4000" b="1" dirty="0">
                <a:ln w="0"/>
                <a:solidFill>
                  <a:schemeClr val="tx2">
                    <a:lumMod val="25000"/>
                  </a:schemeClr>
                </a:solidFill>
                <a:latin typeface="Titillium Web" panose="00000500000000000000" pitchFamily="2" charset="0"/>
                <a:ea typeface="Titillium Web" pitchFamily="34" charset="-122"/>
                <a:cs typeface="Titillium Web" pitchFamily="34" charset="-120"/>
              </a:rPr>
              <a:t>Vision-based methods</a:t>
            </a:r>
          </a:p>
        </p:txBody>
      </p:sp>
      <p:pic>
        <p:nvPicPr>
          <p:cNvPr id="5" name="Google Shape;182;p30">
            <a:extLst>
              <a:ext uri="{FF2B5EF4-FFF2-40B4-BE49-F238E27FC236}">
                <a16:creationId xmlns:a16="http://schemas.microsoft.com/office/drawing/2014/main" id="{AE5636EC-253F-981B-DE9A-9E3DB85076E2}"/>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t="426" b="426"/>
          <a:stretch/>
        </p:blipFill>
        <p:spPr>
          <a:xfrm>
            <a:off x="7096919" y="42997"/>
            <a:ext cx="1988457" cy="1774256"/>
          </a:xfrm>
          <a:prstGeom prst="rect">
            <a:avLst/>
          </a:prstGeom>
          <a:noFill/>
          <a:ln>
            <a:noFill/>
          </a:ln>
          <a:effectLst>
            <a:outerShdw blurRad="285750" dist="38100" dir="4680000" algn="bl" rotWithShape="0">
              <a:schemeClr val="lt2">
                <a:alpha val="25000"/>
              </a:schemeClr>
            </a:outerShdw>
          </a:effectLst>
        </p:spPr>
      </p:pic>
      <p:sp>
        <p:nvSpPr>
          <p:cNvPr id="2" name="TextBox 1">
            <a:extLst>
              <a:ext uri="{FF2B5EF4-FFF2-40B4-BE49-F238E27FC236}">
                <a16:creationId xmlns:a16="http://schemas.microsoft.com/office/drawing/2014/main" id="{BDEF6B8D-91D8-471C-EA60-0C5F89A17EB5}"/>
              </a:ext>
            </a:extLst>
          </p:cNvPr>
          <p:cNvSpPr txBox="1"/>
          <p:nvPr/>
        </p:nvSpPr>
        <p:spPr>
          <a:xfrm>
            <a:off x="137886" y="863600"/>
            <a:ext cx="6959033" cy="646331"/>
          </a:xfrm>
          <a:prstGeom prst="rect">
            <a:avLst/>
          </a:prstGeom>
          <a:noFill/>
        </p:spPr>
        <p:txBody>
          <a:bodyPr wrap="square" rtlCol="0">
            <a:spAutoFit/>
          </a:bodyPr>
          <a:lstStyle/>
          <a:p>
            <a:pPr algn="just" defTabSz="914378">
              <a:buClrTx/>
              <a:defRPr/>
            </a:pPr>
            <a:r>
              <a:rPr lang="en-US" sz="1800" kern="1200" dirty="0">
                <a:solidFill>
                  <a:schemeClr val="tx2">
                    <a:lumMod val="25000"/>
                  </a:schemeClr>
                </a:solidFill>
                <a:latin typeface="Titillium Web" panose="00000500000000000000" pitchFamily="2" charset="0"/>
              </a:rPr>
              <a:t>It detects the road lanes based on the features of a camera image such as color gradient, histogram, or edge.</a:t>
            </a:r>
          </a:p>
        </p:txBody>
      </p:sp>
      <p:sp>
        <p:nvSpPr>
          <p:cNvPr id="6" name="TextBox 5">
            <a:extLst>
              <a:ext uri="{FF2B5EF4-FFF2-40B4-BE49-F238E27FC236}">
                <a16:creationId xmlns:a16="http://schemas.microsoft.com/office/drawing/2014/main" id="{F5723C84-F759-1C4F-96E5-0CFCB8A33837}"/>
              </a:ext>
            </a:extLst>
          </p:cNvPr>
          <p:cNvSpPr txBox="1"/>
          <p:nvPr/>
        </p:nvSpPr>
        <p:spPr>
          <a:xfrm>
            <a:off x="87087" y="1817255"/>
            <a:ext cx="8759370" cy="2492990"/>
          </a:xfrm>
          <a:prstGeom prst="rect">
            <a:avLst/>
          </a:prstGeom>
          <a:noFill/>
        </p:spPr>
        <p:txBody>
          <a:bodyPr wrap="square" rtlCol="0">
            <a:spAutoFit/>
          </a:bodyPr>
          <a:lstStyle/>
          <a:p>
            <a:pPr marL="257175" indent="-257175" algn="just" defTabSz="914378">
              <a:buClrTx/>
              <a:buFont typeface="Wingdings" panose="05000000000000000000" pitchFamily="2" charset="2"/>
              <a:buChar char="Ø"/>
              <a:defRPr/>
            </a:pPr>
            <a:r>
              <a:rPr lang="en-US" sz="1600" b="1" dirty="0"/>
              <a:t>Model-based methods</a:t>
            </a:r>
            <a:r>
              <a:rPr lang="en-US" sz="1600" dirty="0"/>
              <a:t>: These create a mathematical model of the road using geometric coordinates of the camera and road. The accuracy of detection relies on precise input parameters and the road's shape, represented by feature points from images.</a:t>
            </a:r>
          </a:p>
          <a:p>
            <a:pPr algn="just" defTabSz="914378">
              <a:buClrTx/>
              <a:defRPr/>
            </a:pPr>
            <a:endParaRPr lang="en-US" sz="1600" kern="1200" dirty="0">
              <a:solidFill>
                <a:schemeClr val="tx2">
                  <a:lumMod val="25000"/>
                </a:schemeClr>
              </a:solidFill>
              <a:latin typeface="Titillium Web" panose="00000500000000000000" pitchFamily="2" charset="0"/>
            </a:endParaRPr>
          </a:p>
          <a:p>
            <a:pPr marL="257175" indent="-257175" algn="just" defTabSz="914378">
              <a:buClrTx/>
              <a:buFont typeface="Wingdings" panose="05000000000000000000" pitchFamily="2" charset="2"/>
              <a:buChar char="Ø"/>
              <a:defRPr/>
            </a:pPr>
            <a:r>
              <a:rPr lang="en-US" sz="1600" b="1" dirty="0"/>
              <a:t>Feature-based methods</a:t>
            </a:r>
            <a:r>
              <a:rPr lang="en-US" sz="1600" dirty="0"/>
              <a:t>: These distinguish lane features from non-lane areas using characteristics like color, gradient, or edge. This method is simpler but depends on strong color contrast and stable road conditions.</a:t>
            </a:r>
            <a:endParaRPr lang="en-US" sz="1600" kern="1200" dirty="0">
              <a:solidFill>
                <a:schemeClr val="tx2">
                  <a:lumMod val="25000"/>
                </a:schemeClr>
              </a:solidFill>
              <a:latin typeface="Titillium Web" panose="00000500000000000000" pitchFamily="2" charset="0"/>
            </a:endParaRPr>
          </a:p>
          <a:p>
            <a:pPr marL="257175" indent="-257175" algn="just" defTabSz="914378">
              <a:buClrTx/>
              <a:buFont typeface="Wingdings" panose="05000000000000000000" pitchFamily="2" charset="2"/>
              <a:buChar char="Ø"/>
              <a:defRPr/>
            </a:pPr>
            <a:endParaRPr lang="en-US" sz="1600" kern="1200" dirty="0">
              <a:solidFill>
                <a:schemeClr val="tx2">
                  <a:lumMod val="25000"/>
                </a:schemeClr>
              </a:solidFill>
              <a:latin typeface="Titillium Web" panose="00000500000000000000" pitchFamily="2" charset="0"/>
            </a:endParaRPr>
          </a:p>
          <a:p>
            <a:pPr defTabSz="914378">
              <a:buClrTx/>
              <a:defRPr/>
            </a:pPr>
            <a:endParaRPr lang="en-US" sz="1400" b="1" spc="-24" dirty="0">
              <a:solidFill>
                <a:schemeClr val="tx2">
                  <a:lumMod val="25000"/>
                </a:schemeClr>
              </a:solidFill>
              <a:latin typeface="Titillium Web" pitchFamily="34" charset="0"/>
              <a:ea typeface="Titillium Web" pitchFamily="34" charset="-122"/>
              <a:cs typeface="Titillium Web" pitchFamily="34" charset="-120"/>
            </a:endParaRPr>
          </a:p>
          <a:p>
            <a:pPr defTabSz="914378">
              <a:buClrTx/>
              <a:defRPr/>
            </a:pPr>
            <a:endParaRPr lang="en-US" sz="1400" kern="1200" dirty="0">
              <a:solidFill>
                <a:schemeClr val="tx2">
                  <a:lumMod val="25000"/>
                </a:schemeClr>
              </a:solidFill>
              <a:latin typeface="Calibri" panose="020F0502020204030204"/>
            </a:endParaRPr>
          </a:p>
        </p:txBody>
      </p:sp>
    </p:spTree>
    <p:extLst>
      <p:ext uri="{BB962C8B-B14F-4D97-AF65-F5344CB8AC3E}">
        <p14:creationId xmlns:p14="http://schemas.microsoft.com/office/powerpoint/2010/main" val="1204463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title"/>
          </p:nvPr>
        </p:nvSpPr>
        <p:spPr>
          <a:xfrm>
            <a:off x="85968" y="2170413"/>
            <a:ext cx="5126893" cy="802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81" name="Google Shape;181;p30"/>
          <p:cNvSpPr txBox="1">
            <a:spLocks noGrp="1"/>
          </p:cNvSpPr>
          <p:nvPr>
            <p:ph type="title" idx="2"/>
          </p:nvPr>
        </p:nvSpPr>
        <p:spPr>
          <a:xfrm>
            <a:off x="637614" y="769610"/>
            <a:ext cx="20118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182" name="Google Shape;182;p30"/>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a:off x="5212861" y="97418"/>
            <a:ext cx="4009299" cy="3086301"/>
          </a:xfrm>
          <a:prstGeom prst="rect">
            <a:avLst/>
          </a:prstGeom>
          <a:noFill/>
          <a:ln>
            <a:noFill/>
          </a:ln>
          <a:effectLst>
            <a:outerShdw blurRad="285750" dist="38100" dir="4680000" algn="bl" rotWithShape="0">
              <a:schemeClr val="lt2">
                <a:alpha val="25000"/>
              </a:schemeClr>
            </a:outerShdw>
          </a:effectLst>
        </p:spPr>
      </p:pic>
      <p:pic>
        <p:nvPicPr>
          <p:cNvPr id="2" name="Google Shape;149;p27">
            <a:extLst>
              <a:ext uri="{FF2B5EF4-FFF2-40B4-BE49-F238E27FC236}">
                <a16:creationId xmlns:a16="http://schemas.microsoft.com/office/drawing/2014/main" id="{2512A808-0251-B968-B6C5-CD473C21BBA9}"/>
              </a:ext>
            </a:extLst>
          </p:cNvPr>
          <p:cNvPicPr preferRelativeResize="0"/>
          <p:nvPr/>
        </p:nvPicPr>
        <p:blipFill>
          <a:blip r:embed="rId5">
            <a:alphaModFix/>
            <a:extLst>
              <a:ext uri="{BEBA8EAE-BF5A-486C-A8C5-ECC9F3942E4B}">
                <a14:imgProps xmlns:a14="http://schemas.microsoft.com/office/drawing/2010/main">
                  <a14:imgLayer r:embed="rId6">
                    <a14:imgEffect>
                      <a14:saturation sat="0"/>
                    </a14:imgEffect>
                  </a14:imgLayer>
                </a14:imgProps>
              </a:ext>
            </a:extLst>
          </a:blip>
          <a:stretch>
            <a:fillRect/>
          </a:stretch>
        </p:blipFill>
        <p:spPr>
          <a:xfrm rot="5400000">
            <a:off x="775932" y="2588067"/>
            <a:ext cx="1872348" cy="3252277"/>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394080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6 4.19753E-6 L 0.56841 0.0003 " pathEditMode="relative" rAng="0" ptsTypes="AA">
                                      <p:cBhvr>
                                        <p:cTn id="6" dur="2000" fill="hold"/>
                                        <p:tgtEl>
                                          <p:spTgt spid="2"/>
                                        </p:tgtEl>
                                        <p:attrNameLst>
                                          <p:attrName>ppt_x</p:attrName>
                                          <p:attrName>ppt_y</p:attrName>
                                        </p:attrNameLst>
                                      </p:cBhvr>
                                      <p:rCtr x="284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1118-315137091_medium">
            <a:hlinkClick r:id="" action="ppaction://media"/>
            <a:extLst>
              <a:ext uri="{FF2B5EF4-FFF2-40B4-BE49-F238E27FC236}">
                <a16:creationId xmlns:a16="http://schemas.microsoft.com/office/drawing/2014/main" id="{C76B1675-19B9-88E0-389D-48B81EC162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E2949340-C6C2-36F4-C3F2-19EFEEC0CED5}"/>
              </a:ext>
            </a:extLst>
          </p:cNvPr>
          <p:cNvSpPr txBox="1"/>
          <p:nvPr/>
        </p:nvSpPr>
        <p:spPr>
          <a:xfrm>
            <a:off x="0" y="5838092"/>
            <a:ext cx="9144000" cy="3539430"/>
          </a:xfrm>
          <a:prstGeom prst="rect">
            <a:avLst/>
          </a:prstGeom>
          <a:noFill/>
        </p:spPr>
        <p:txBody>
          <a:bodyPr wrap="square" rtlCol="0">
            <a:spAutoFit/>
          </a:bodyPr>
          <a:lstStyle/>
          <a:p>
            <a:pPr algn="ctr"/>
            <a:r>
              <a:rPr lang="en-US" sz="3200" dirty="0">
                <a:solidFill>
                  <a:schemeClr val="bg1"/>
                </a:solidFill>
              </a:rPr>
              <a:t>We are glad Presenting For You</a:t>
            </a:r>
          </a:p>
          <a:p>
            <a:pPr algn="ctr"/>
            <a:r>
              <a:rPr lang="en-US" sz="3200" dirty="0">
                <a:solidFill>
                  <a:schemeClr val="bg1"/>
                </a:solidFill>
              </a:rPr>
              <a:t> </a:t>
            </a:r>
          </a:p>
          <a:p>
            <a:pPr algn="ctr"/>
            <a:r>
              <a:rPr lang="en-US" sz="3200" dirty="0">
                <a:solidFill>
                  <a:schemeClr val="bg1"/>
                </a:solidFill>
              </a:rPr>
              <a:t>We are ready for discussion</a:t>
            </a:r>
          </a:p>
          <a:p>
            <a:pPr algn="ctr"/>
            <a:endParaRPr lang="en-US" sz="3200" dirty="0">
              <a:solidFill>
                <a:schemeClr val="bg1"/>
              </a:solidFill>
            </a:endParaRPr>
          </a:p>
          <a:p>
            <a:pPr algn="ctr"/>
            <a:endParaRPr lang="en-US" sz="3200" dirty="0">
              <a:solidFill>
                <a:schemeClr val="bg1"/>
              </a:solidFill>
            </a:endParaRPr>
          </a:p>
          <a:p>
            <a:pPr algn="ctr"/>
            <a:r>
              <a:rPr lang="en-US" sz="3200" dirty="0">
                <a:solidFill>
                  <a:schemeClr val="bg1"/>
                </a:solidFill>
              </a:rPr>
              <a:t>Thank you. </a:t>
            </a:r>
          </a:p>
          <a:p>
            <a:endParaRPr lang="en-US" sz="3200" dirty="0"/>
          </a:p>
        </p:txBody>
      </p:sp>
    </p:spTree>
    <p:extLst>
      <p:ext uri="{BB962C8B-B14F-4D97-AF65-F5344CB8AC3E}">
        <p14:creationId xmlns:p14="http://schemas.microsoft.com/office/powerpoint/2010/main" val="18270507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 fill="hold"/>
                                        <p:tgtEl>
                                          <p:spTgt spid="5"/>
                                        </p:tgtEl>
                                      </p:cBhvr>
                                    </p:cmd>
                                  </p:childTnLst>
                                </p:cTn>
                              </p:par>
                              <p:par>
                                <p:cTn id="7" presetID="64" presetClass="path" presetSubtype="0" accel="50000" decel="50000" fill="hold" grpId="0" nodeType="withEffect">
                                  <p:stCondLst>
                                    <p:cond delay="0"/>
                                  </p:stCondLst>
                                  <p:childTnLst>
                                    <p:animMotion origin="layout" path="M 0 0.25 L 0 -0.97901 " pathEditMode="relative" rAng="0" ptsTypes="AA">
                                      <p:cBhvr>
                                        <p:cTn id="8" dur="2000" fill="hold"/>
                                        <p:tgtEl>
                                          <p:spTgt spid="8"/>
                                        </p:tgtEl>
                                        <p:attrNameLst>
                                          <p:attrName>ppt_x</p:attrName>
                                          <p:attrName>ppt_y</p:attrName>
                                        </p:attrNameLst>
                                      </p:cBhvr>
                                      <p:rCtr x="0" y="-61451"/>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Google Shape;182;p30">
            <a:extLst>
              <a:ext uri="{FF2B5EF4-FFF2-40B4-BE49-F238E27FC236}">
                <a16:creationId xmlns:a16="http://schemas.microsoft.com/office/drawing/2014/main" id="{3B9C2874-12E4-A0A6-98DC-21EFBEC8A761}"/>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26" b="426"/>
          <a:stretch/>
        </p:blipFill>
        <p:spPr>
          <a:xfrm flipH="1">
            <a:off x="67549" y="117525"/>
            <a:ext cx="2305538" cy="1688747"/>
          </a:xfrm>
          <a:prstGeom prst="rect">
            <a:avLst/>
          </a:prstGeom>
          <a:noFill/>
          <a:ln>
            <a:noFill/>
          </a:ln>
          <a:effectLst>
            <a:outerShdw blurRad="285750" dist="38100" dir="4680000" algn="bl" rotWithShape="0">
              <a:schemeClr val="lt2">
                <a:alpha val="25000"/>
              </a:schemeClr>
            </a:outerShdw>
          </a:effectLst>
        </p:spPr>
      </p:pic>
      <p:sp>
        <p:nvSpPr>
          <p:cNvPr id="187" name="Google Shape;187;p31"/>
          <p:cNvSpPr txBox="1">
            <a:spLocks noGrp="1"/>
          </p:cNvSpPr>
          <p:nvPr>
            <p:ph type="title"/>
          </p:nvPr>
        </p:nvSpPr>
        <p:spPr>
          <a:xfrm>
            <a:off x="720000" y="1004823"/>
            <a:ext cx="3840600" cy="5727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US" sz="2800" dirty="0"/>
              <a:t>PROBLEM STATEMENT</a:t>
            </a:r>
          </a:p>
        </p:txBody>
      </p:sp>
      <p:sp>
        <p:nvSpPr>
          <p:cNvPr id="188" name="Google Shape;188;p31"/>
          <p:cNvSpPr txBox="1">
            <a:spLocks noGrp="1"/>
          </p:cNvSpPr>
          <p:nvPr>
            <p:ph type="body" idx="1"/>
          </p:nvPr>
        </p:nvSpPr>
        <p:spPr>
          <a:xfrm>
            <a:off x="720000" y="1671804"/>
            <a:ext cx="3840600" cy="3154500"/>
          </a:xfrm>
        </p:spPr>
        <p:txBody>
          <a:bodyPr spcFirstLastPara="1" wrap="square" lIns="91425" tIns="91425" rIns="91425" bIns="91425" anchor="t" anchorCtr="0">
            <a:noAutofit/>
          </a:bodyPr>
          <a:lstStyle/>
          <a:p>
            <a:pPr marL="0" lvl="0" indent="0" rtl="0">
              <a:spcBef>
                <a:spcPts val="0"/>
              </a:spcBef>
              <a:spcAft>
                <a:spcPts val="600"/>
              </a:spcAft>
              <a:buNone/>
            </a:pPr>
            <a:r>
              <a:rPr lang="en-US" sz="1700" dirty="0"/>
              <a:t>A driver is one of the “best sensors in the vehicle” and is primarily responsible for avoiding crashes. But still, a large proportion of crashes are attributed to driver errors. These errors included recognition, decision, performance, and nonperformance errors. These errors are predominantly due to misjudgments of the driver, poor directional control, inattention, sleeping, and fatigue.</a:t>
            </a:r>
          </a:p>
        </p:txBody>
      </p:sp>
      <p:pic>
        <p:nvPicPr>
          <p:cNvPr id="5" name="Picture Placeholder 4" descr="A car accident with a damaged front end&#10;&#10;Description automatically generated">
            <a:extLst>
              <a:ext uri="{FF2B5EF4-FFF2-40B4-BE49-F238E27FC236}">
                <a16:creationId xmlns:a16="http://schemas.microsoft.com/office/drawing/2014/main" id="{D7B8E6F2-1953-21F1-92B0-7FA1FFA79D6F}"/>
              </a:ext>
            </a:extLst>
          </p:cNvPr>
          <p:cNvPicPr>
            <a:picLocks noGrp="1" noChangeAspect="1"/>
          </p:cNvPicPr>
          <p:nvPr>
            <p:ph type="pic" idx="2"/>
          </p:nvPr>
        </p:nvPicPr>
        <p:blipFill>
          <a:blip r:embed="rId5"/>
          <a:srcRect l="20666" r="20666"/>
          <a:stretch/>
        </p:blipFill>
        <p:spPr>
          <a:xfrm>
            <a:off x="6379028" y="246450"/>
            <a:ext cx="2491771" cy="3119644"/>
          </a:xfrm>
          <a:noFill/>
        </p:spPr>
      </p:pic>
      <p:pic>
        <p:nvPicPr>
          <p:cNvPr id="3" name="Google Shape;149;p27">
            <a:extLst>
              <a:ext uri="{FF2B5EF4-FFF2-40B4-BE49-F238E27FC236}">
                <a16:creationId xmlns:a16="http://schemas.microsoft.com/office/drawing/2014/main" id="{F54344CA-ECC7-1D02-A01D-12B06350AD19}"/>
              </a:ext>
            </a:extLst>
          </p:cNvPr>
          <p:cNvPicPr preferRelativeResize="0"/>
          <p:nvPr/>
        </p:nvPicPr>
        <p:blipFill>
          <a:blip r:embed="rId6">
            <a:alphaModFix/>
            <a:extLst>
              <a:ext uri="{BEBA8EAE-BF5A-486C-A8C5-ECC9F3942E4B}">
                <a14:imgProps xmlns:a14="http://schemas.microsoft.com/office/drawing/2010/main">
                  <a14:imgLayer r:embed="rId7">
                    <a14:imgEffect>
                      <a14:saturation sat="0"/>
                    </a14:imgEffect>
                  </a14:imgLayer>
                </a14:imgProps>
              </a:ext>
            </a:extLst>
          </a:blip>
          <a:stretch>
            <a:fillRect/>
          </a:stretch>
        </p:blipFill>
        <p:spPr>
          <a:xfrm rot="16200000">
            <a:off x="6481168" y="2559090"/>
            <a:ext cx="1872348" cy="3252277"/>
          </a:xfrm>
          <a:prstGeom prst="rect">
            <a:avLst/>
          </a:prstGeom>
          <a:noFill/>
          <a:ln>
            <a:noFill/>
          </a:ln>
          <a:effectLst>
            <a:outerShdw blurRad="285750" dist="38100" dir="4680000" algn="bl" rotWithShape="0">
              <a:schemeClr val="lt2">
                <a:alpha val="25000"/>
              </a:scheme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500" fill="hold"/>
                                        <p:tgtEl>
                                          <p:spTgt spid="187"/>
                                        </p:tgtEl>
                                        <p:attrNameLst>
                                          <p:attrName>ppt_x</p:attrName>
                                        </p:attrNameLst>
                                      </p:cBhvr>
                                      <p:tavLst>
                                        <p:tav tm="0">
                                          <p:val>
                                            <p:strVal val="#ppt_x"/>
                                          </p:val>
                                        </p:tav>
                                        <p:tav tm="100000">
                                          <p:val>
                                            <p:strVal val="#ppt_x"/>
                                          </p:val>
                                        </p:tav>
                                      </p:tavLst>
                                    </p:anim>
                                    <p:anim calcmode="lin" valueType="num">
                                      <p:cBhvr additive="base">
                                        <p:cTn id="8"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5" presetClass="entr" presetSubtype="0" fill="hold" grpId="0" nodeType="clickEffect">
                                  <p:stCondLst>
                                    <p:cond delay="0"/>
                                  </p:stCondLst>
                                  <p:childTnLst>
                                    <p:set>
                                      <p:cBhvr>
                                        <p:cTn id="12" dur="1" fill="hold">
                                          <p:stCondLst>
                                            <p:cond delay="0"/>
                                          </p:stCondLst>
                                        </p:cTn>
                                        <p:tgtEl>
                                          <p:spTgt spid="188">
                                            <p:txEl>
                                              <p:pRg st="0" end="0"/>
                                            </p:txEl>
                                          </p:spTgt>
                                        </p:tgtEl>
                                        <p:attrNameLst>
                                          <p:attrName>style.visibility</p:attrName>
                                        </p:attrNameLst>
                                      </p:cBhvr>
                                      <p:to>
                                        <p:strVal val="visible"/>
                                      </p:to>
                                    </p:set>
                                    <p:anim calcmode="lin" valueType="num">
                                      <p:cBhvr>
                                        <p:cTn id="13" dur="1000" fill="hold"/>
                                        <p:tgtEl>
                                          <p:spTgt spid="188">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88">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8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8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53DC-C61A-55FA-7343-FFA504125DF7}"/>
              </a:ext>
            </a:extLst>
          </p:cNvPr>
          <p:cNvSpPr>
            <a:spLocks noGrp="1"/>
          </p:cNvSpPr>
          <p:nvPr>
            <p:ph type="title"/>
          </p:nvPr>
        </p:nvSpPr>
        <p:spPr>
          <a:xfrm>
            <a:off x="2030455" y="358219"/>
            <a:ext cx="5923077" cy="946596"/>
          </a:xfrm>
        </p:spPr>
        <p:txBody>
          <a:bodyPr/>
          <a:lstStyle/>
          <a:p>
            <a:pPr algn="ctr"/>
            <a:r>
              <a:rPr lang="en-US" sz="3600" dirty="0"/>
              <a:t>Statistics in 2023</a:t>
            </a:r>
          </a:p>
        </p:txBody>
      </p:sp>
      <p:sp>
        <p:nvSpPr>
          <p:cNvPr id="5" name="Google Shape;164;p29">
            <a:extLst>
              <a:ext uri="{FF2B5EF4-FFF2-40B4-BE49-F238E27FC236}">
                <a16:creationId xmlns:a16="http://schemas.microsoft.com/office/drawing/2014/main" id="{9C37DD83-57F8-595F-7310-9D8DB1B636FB}"/>
              </a:ext>
            </a:extLst>
          </p:cNvPr>
          <p:cNvSpPr txBox="1">
            <a:spLocks/>
          </p:cNvSpPr>
          <p:nvPr/>
        </p:nvSpPr>
        <p:spPr>
          <a:xfrm>
            <a:off x="809853" y="2023050"/>
            <a:ext cx="1534761"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US" sz="3200" dirty="0">
                <a:solidFill>
                  <a:schemeClr val="tx1"/>
                </a:solidFill>
              </a:rPr>
              <a:t>71,016</a:t>
            </a:r>
            <a:endParaRPr lang="en" sz="3200" dirty="0">
              <a:solidFill>
                <a:schemeClr val="tx1"/>
              </a:solidFill>
            </a:endParaRPr>
          </a:p>
        </p:txBody>
      </p:sp>
      <p:sp>
        <p:nvSpPr>
          <p:cNvPr id="6" name="Google Shape;164;p29">
            <a:extLst>
              <a:ext uri="{FF2B5EF4-FFF2-40B4-BE49-F238E27FC236}">
                <a16:creationId xmlns:a16="http://schemas.microsoft.com/office/drawing/2014/main" id="{511BFA03-CE65-D504-6291-89530D562A14}"/>
              </a:ext>
            </a:extLst>
          </p:cNvPr>
          <p:cNvSpPr txBox="1">
            <a:spLocks/>
          </p:cNvSpPr>
          <p:nvPr/>
        </p:nvSpPr>
        <p:spPr>
          <a:xfrm>
            <a:off x="6350160" y="2023050"/>
            <a:ext cx="1324548"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US" sz="3200" dirty="0">
                <a:solidFill>
                  <a:schemeClr val="tx1"/>
                </a:solidFill>
              </a:rPr>
              <a:t>67.5</a:t>
            </a:r>
            <a:endParaRPr lang="en" sz="3200" dirty="0">
              <a:solidFill>
                <a:schemeClr val="tx1"/>
              </a:solidFill>
            </a:endParaRPr>
          </a:p>
        </p:txBody>
      </p:sp>
      <p:sp>
        <p:nvSpPr>
          <p:cNvPr id="7" name="Google Shape;164;p29">
            <a:extLst>
              <a:ext uri="{FF2B5EF4-FFF2-40B4-BE49-F238E27FC236}">
                <a16:creationId xmlns:a16="http://schemas.microsoft.com/office/drawing/2014/main" id="{FF13FAE8-44E8-1541-C1F6-E47B94781C19}"/>
              </a:ext>
            </a:extLst>
          </p:cNvPr>
          <p:cNvSpPr txBox="1">
            <a:spLocks/>
          </p:cNvSpPr>
          <p:nvPr/>
        </p:nvSpPr>
        <p:spPr>
          <a:xfrm>
            <a:off x="3095382" y="2023050"/>
            <a:ext cx="1140555" cy="548700"/>
          </a:xfrm>
          <a:prstGeom prst="rect">
            <a:avLst/>
          </a:prstGeom>
          <a:noFill/>
          <a:ln>
            <a:noFill/>
          </a:ln>
          <a:effectLst>
            <a:outerShdw blurRad="57150" dist="19050" dir="5400000" algn="bl" rotWithShape="0">
              <a:schemeClr val="accent2">
                <a:alpha val="50000"/>
              </a:scheme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2pPr>
            <a:lvl3pPr marR="0" lvl="2"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3pPr>
            <a:lvl4pPr marR="0" lvl="3"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4pPr>
            <a:lvl5pPr marR="0" lvl="4"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5pPr>
            <a:lvl6pPr marR="0" lvl="5"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6pPr>
            <a:lvl7pPr marR="0" lvl="6"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7pPr>
            <a:lvl8pPr marR="0" lvl="7"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8pPr>
            <a:lvl9pPr marR="0" lvl="8" algn="l" rtl="0">
              <a:lnSpc>
                <a:spcPct val="100000"/>
              </a:lnSpc>
              <a:spcBef>
                <a:spcPts val="0"/>
              </a:spcBef>
              <a:spcAft>
                <a:spcPts val="0"/>
              </a:spcAft>
              <a:buClr>
                <a:schemeClr val="lt2"/>
              </a:buClr>
              <a:buSzPts val="3000"/>
              <a:buFont typeface="Audiowide"/>
              <a:buNone/>
              <a:defRPr sz="3000" b="0" i="0" u="none" strike="noStrike" cap="none">
                <a:solidFill>
                  <a:schemeClr val="lt2"/>
                </a:solidFill>
                <a:latin typeface="Audiowide"/>
                <a:ea typeface="Audiowide"/>
                <a:cs typeface="Audiowide"/>
                <a:sym typeface="Audiowide"/>
              </a:defRPr>
            </a:lvl9pPr>
          </a:lstStyle>
          <a:p>
            <a:r>
              <a:rPr lang="en-US" sz="3200" dirty="0">
                <a:solidFill>
                  <a:schemeClr val="tx1"/>
                </a:solidFill>
              </a:rPr>
              <a:t>25%</a:t>
            </a:r>
            <a:endParaRPr lang="en" sz="3200" dirty="0">
              <a:solidFill>
                <a:schemeClr val="tx1"/>
              </a:solidFill>
            </a:endParaRPr>
          </a:p>
        </p:txBody>
      </p:sp>
      <p:sp>
        <p:nvSpPr>
          <p:cNvPr id="8" name="Google Shape;170;p29">
            <a:extLst>
              <a:ext uri="{FF2B5EF4-FFF2-40B4-BE49-F238E27FC236}">
                <a16:creationId xmlns:a16="http://schemas.microsoft.com/office/drawing/2014/main" id="{489E5D72-FA0D-5D8D-7DDD-32F504826AB0}"/>
              </a:ext>
            </a:extLst>
          </p:cNvPr>
          <p:cNvSpPr txBox="1">
            <a:spLocks/>
          </p:cNvSpPr>
          <p:nvPr/>
        </p:nvSpPr>
        <p:spPr>
          <a:xfrm>
            <a:off x="750355" y="2566119"/>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en-US" dirty="0"/>
              <a:t>road accident injuries</a:t>
            </a:r>
          </a:p>
        </p:txBody>
      </p:sp>
      <p:sp>
        <p:nvSpPr>
          <p:cNvPr id="9" name="Google Shape;170;p29">
            <a:extLst>
              <a:ext uri="{FF2B5EF4-FFF2-40B4-BE49-F238E27FC236}">
                <a16:creationId xmlns:a16="http://schemas.microsoft.com/office/drawing/2014/main" id="{6AEF44B1-4F26-9F06-B51A-1814C19B570F}"/>
              </a:ext>
            </a:extLst>
          </p:cNvPr>
          <p:cNvSpPr txBox="1">
            <a:spLocks/>
          </p:cNvSpPr>
          <p:nvPr/>
        </p:nvSpPr>
        <p:spPr>
          <a:xfrm>
            <a:off x="3039192" y="2571750"/>
            <a:ext cx="290082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en-US" dirty="0"/>
              <a:t>Increased Compared to pervious year</a:t>
            </a:r>
          </a:p>
        </p:txBody>
      </p:sp>
      <p:sp>
        <p:nvSpPr>
          <p:cNvPr id="10" name="Google Shape;170;p29">
            <a:extLst>
              <a:ext uri="{FF2B5EF4-FFF2-40B4-BE49-F238E27FC236}">
                <a16:creationId xmlns:a16="http://schemas.microsoft.com/office/drawing/2014/main" id="{140401BC-2709-AF9B-6584-83FBB1847697}"/>
              </a:ext>
            </a:extLst>
          </p:cNvPr>
          <p:cNvSpPr txBox="1">
            <a:spLocks/>
          </p:cNvSpPr>
          <p:nvPr/>
        </p:nvSpPr>
        <p:spPr>
          <a:xfrm>
            <a:off x="6350160" y="2571750"/>
            <a:ext cx="2560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dk1"/>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Open Sans"/>
                <a:ea typeface="Open Sans"/>
                <a:cs typeface="Open Sans"/>
                <a:sym typeface="Open Sans"/>
              </a:defRPr>
            </a:lvl9pPr>
          </a:lstStyle>
          <a:p>
            <a:pPr marL="0" indent="0">
              <a:buFont typeface="Nunito Light"/>
              <a:buNone/>
            </a:pPr>
            <a:r>
              <a:rPr lang="en-US" dirty="0"/>
              <a:t>Injury Rate per 100,000 people</a:t>
            </a:r>
          </a:p>
        </p:txBody>
      </p:sp>
      <p:pic>
        <p:nvPicPr>
          <p:cNvPr id="11" name="Google Shape;149;p27">
            <a:extLst>
              <a:ext uri="{FF2B5EF4-FFF2-40B4-BE49-F238E27FC236}">
                <a16:creationId xmlns:a16="http://schemas.microsoft.com/office/drawing/2014/main" id="{BBF85BA7-7099-8545-003C-C8BD9EC76D94}"/>
              </a:ext>
            </a:extLst>
          </p:cNvPr>
          <p:cNvPicPr preferRelativeResize="0"/>
          <p:nvPr/>
        </p:nvPicPr>
        <p:blipFill>
          <a:blip r:embed="rId2">
            <a:alphaModFix/>
            <a:extLst>
              <a:ext uri="{BEBA8EAE-BF5A-486C-A8C5-ECC9F3942E4B}">
                <a14:imgProps xmlns:a14="http://schemas.microsoft.com/office/drawing/2010/main">
                  <a14:imgLayer r:embed="rId3">
                    <a14:imgEffect>
                      <a14:saturation sat="0"/>
                    </a14:imgEffect>
                  </a14:imgLayer>
                </a14:imgProps>
              </a:ext>
            </a:extLst>
          </a:blip>
          <a:stretch>
            <a:fillRect/>
          </a:stretch>
        </p:blipFill>
        <p:spPr>
          <a:xfrm rot="5400000" flipH="1">
            <a:off x="6481167" y="2344617"/>
            <a:ext cx="1872348" cy="3252277"/>
          </a:xfrm>
          <a:prstGeom prst="rect">
            <a:avLst/>
          </a:prstGeom>
          <a:noFill/>
          <a:ln>
            <a:noFill/>
          </a:ln>
          <a:effectLst>
            <a:outerShdw blurRad="285750" dist="38100" dir="4680000" algn="bl" rotWithShape="0">
              <a:schemeClr val="lt2">
                <a:alpha val="25000"/>
              </a:schemeClr>
            </a:outerShdw>
          </a:effectLst>
        </p:spPr>
      </p:pic>
      <p:pic>
        <p:nvPicPr>
          <p:cNvPr id="12" name="Google Shape;182;p30">
            <a:extLst>
              <a:ext uri="{FF2B5EF4-FFF2-40B4-BE49-F238E27FC236}">
                <a16:creationId xmlns:a16="http://schemas.microsoft.com/office/drawing/2014/main" id="{91BA5D28-CC11-02A5-365D-E9611D7E293B}"/>
              </a:ext>
            </a:extLst>
          </p:cNvPr>
          <p:cNvPicPr preferRelativeResize="0"/>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Lst>
          </a:blip>
          <a:srcRect t="426" b="426"/>
          <a:stretch/>
        </p:blipFill>
        <p:spPr>
          <a:xfrm>
            <a:off x="35071" y="161091"/>
            <a:ext cx="2560199" cy="1659893"/>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400692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833 -3.58025E-6 L -0.61823 0.00124 " pathEditMode="relative" rAng="0" ptsTypes="AA">
                                      <p:cBhvr>
                                        <p:cTn id="6" dur="2000" fill="hold"/>
                                        <p:tgtEl>
                                          <p:spTgt spid="11"/>
                                        </p:tgtEl>
                                        <p:attrNameLst>
                                          <p:attrName>ppt_x</p:attrName>
                                          <p:attrName>ppt_y</p:attrName>
                                        </p:attrNameLst>
                                      </p:cBhvr>
                                      <p:rCtr x="-31337" y="62"/>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0 -2.59259E-6 L 0.69549 -0.00339 " pathEditMode="relative" rAng="0" ptsTypes="AA">
                                      <p:cBhvr>
                                        <p:cTn id="10" dur="2000" fill="hold"/>
                                        <p:tgtEl>
                                          <p:spTgt spid="12"/>
                                        </p:tgtEl>
                                        <p:attrNameLst>
                                          <p:attrName>ppt_x</p:attrName>
                                          <p:attrName>ppt_y</p:attrName>
                                        </p:attrNameLst>
                                      </p:cBhvr>
                                      <p:rCtr x="34774" y="-185"/>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53DC-C61A-55FA-7343-FFA504125DF7}"/>
              </a:ext>
            </a:extLst>
          </p:cNvPr>
          <p:cNvSpPr>
            <a:spLocks noGrp="1"/>
          </p:cNvSpPr>
          <p:nvPr>
            <p:ph type="title"/>
          </p:nvPr>
        </p:nvSpPr>
        <p:spPr>
          <a:xfrm>
            <a:off x="2639096" y="404305"/>
            <a:ext cx="5923077" cy="946596"/>
          </a:xfrm>
        </p:spPr>
        <p:txBody>
          <a:bodyPr/>
          <a:lstStyle/>
          <a:p>
            <a:pPr algn="ctr"/>
            <a:r>
              <a:rPr lang="en-US" dirty="0"/>
              <a:t>Project Objective</a:t>
            </a:r>
          </a:p>
        </p:txBody>
      </p:sp>
      <p:pic>
        <p:nvPicPr>
          <p:cNvPr id="11" name="Google Shape;149;p27">
            <a:extLst>
              <a:ext uri="{FF2B5EF4-FFF2-40B4-BE49-F238E27FC236}">
                <a16:creationId xmlns:a16="http://schemas.microsoft.com/office/drawing/2014/main" id="{BBF85BA7-7099-8545-003C-C8BD9EC76D94}"/>
              </a:ext>
            </a:extLst>
          </p:cNvPr>
          <p:cNvPicPr preferRelativeResize="0"/>
          <p:nvPr/>
        </p:nvPicPr>
        <p:blipFill>
          <a:blip r:embed="rId2">
            <a:alphaModFix/>
            <a:extLst>
              <a:ext uri="{BEBA8EAE-BF5A-486C-A8C5-ECC9F3942E4B}">
                <a14:imgProps xmlns:a14="http://schemas.microsoft.com/office/drawing/2010/main">
                  <a14:imgLayer r:embed="rId3">
                    <a14:imgEffect>
                      <a14:saturation sat="0"/>
                    </a14:imgEffect>
                  </a14:imgLayer>
                </a14:imgProps>
              </a:ext>
            </a:extLst>
          </a:blip>
          <a:stretch>
            <a:fillRect/>
          </a:stretch>
        </p:blipFill>
        <p:spPr>
          <a:xfrm rot="16200000" flipH="1">
            <a:off x="6481168" y="2437743"/>
            <a:ext cx="1872348" cy="3252277"/>
          </a:xfrm>
          <a:prstGeom prst="rect">
            <a:avLst/>
          </a:prstGeom>
          <a:noFill/>
          <a:ln>
            <a:noFill/>
          </a:ln>
          <a:effectLst>
            <a:outerShdw blurRad="285750" dist="38100" dir="4680000" algn="bl" rotWithShape="0">
              <a:schemeClr val="lt2">
                <a:alpha val="25000"/>
              </a:schemeClr>
            </a:outerShdw>
          </a:effectLst>
        </p:spPr>
      </p:pic>
      <p:pic>
        <p:nvPicPr>
          <p:cNvPr id="12" name="Google Shape;182;p30">
            <a:extLst>
              <a:ext uri="{FF2B5EF4-FFF2-40B4-BE49-F238E27FC236}">
                <a16:creationId xmlns:a16="http://schemas.microsoft.com/office/drawing/2014/main" id="{91BA5D28-CC11-02A5-365D-E9611D7E293B}"/>
              </a:ext>
            </a:extLst>
          </p:cNvPr>
          <p:cNvPicPr preferRelativeResize="0"/>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Lst>
          </a:blip>
          <a:srcRect t="426" b="426"/>
          <a:stretch/>
        </p:blipFill>
        <p:spPr>
          <a:xfrm flipH="1">
            <a:off x="0" y="47657"/>
            <a:ext cx="2560199" cy="1659893"/>
          </a:xfrm>
          <a:prstGeom prst="rect">
            <a:avLst/>
          </a:prstGeom>
          <a:noFill/>
          <a:ln>
            <a:noFill/>
          </a:ln>
          <a:effectLst>
            <a:outerShdw blurRad="285750" dist="38100" dir="4680000" algn="bl" rotWithShape="0">
              <a:schemeClr val="lt2">
                <a:alpha val="25000"/>
              </a:schemeClr>
            </a:outerShdw>
          </a:effectLst>
        </p:spPr>
      </p:pic>
      <p:sp>
        <p:nvSpPr>
          <p:cNvPr id="3" name="TextBox 2">
            <a:extLst>
              <a:ext uri="{FF2B5EF4-FFF2-40B4-BE49-F238E27FC236}">
                <a16:creationId xmlns:a16="http://schemas.microsoft.com/office/drawing/2014/main" id="{CA321ED4-1EE7-336C-712C-00D13D6B7B15}"/>
              </a:ext>
            </a:extLst>
          </p:cNvPr>
          <p:cNvSpPr txBox="1"/>
          <p:nvPr/>
        </p:nvSpPr>
        <p:spPr>
          <a:xfrm>
            <a:off x="117231" y="1707550"/>
            <a:ext cx="5564554" cy="3477875"/>
          </a:xfrm>
          <a:prstGeom prst="rect">
            <a:avLst/>
          </a:prstGeom>
          <a:noFill/>
        </p:spPr>
        <p:txBody>
          <a:bodyPr wrap="square" rtlCol="0">
            <a:spAutoFit/>
          </a:bodyPr>
          <a:lstStyle/>
          <a:p>
            <a:r>
              <a:rPr lang="en-US" sz="2000" dirty="0">
                <a:solidFill>
                  <a:schemeClr val="tx1"/>
                </a:solidFill>
              </a:rPr>
              <a:t>ADAS can work an important role in many factors to reduce the number of these cases as possible using the power of sensors and Machine learning algorithms to analyze the environment around the vehicle and take the required action in the suitable time, these factors are: </a:t>
            </a:r>
          </a:p>
          <a:p>
            <a:pPr marL="342900" indent="-342900">
              <a:buClr>
                <a:schemeClr val="tx2"/>
              </a:buClr>
              <a:buFont typeface="Arial" panose="020B0604020202020204" pitchFamily="34" charset="0"/>
              <a:buChar char="•"/>
            </a:pPr>
            <a:r>
              <a:rPr lang="en-US" sz="2000" dirty="0">
                <a:solidFill>
                  <a:schemeClr val="tx1"/>
                </a:solidFill>
              </a:rPr>
              <a:t>Blind Spot Detection System.</a:t>
            </a:r>
          </a:p>
          <a:p>
            <a:pPr marL="342900" indent="-342900">
              <a:buClr>
                <a:schemeClr val="tx2"/>
              </a:buClr>
              <a:buFont typeface="Arial" panose="020B0604020202020204" pitchFamily="34" charset="0"/>
              <a:buChar char="•"/>
            </a:pPr>
            <a:r>
              <a:rPr lang="en-US" sz="2000" dirty="0">
                <a:solidFill>
                  <a:schemeClr val="tx1"/>
                </a:solidFill>
              </a:rPr>
              <a:t>Forward Collision Warning.</a:t>
            </a:r>
          </a:p>
          <a:p>
            <a:pPr marL="342900" indent="-342900">
              <a:buClr>
                <a:schemeClr val="tx2"/>
              </a:buClr>
              <a:buFont typeface="Arial" panose="020B0604020202020204" pitchFamily="34" charset="0"/>
              <a:buChar char="•"/>
            </a:pPr>
            <a:r>
              <a:rPr lang="en-US" sz="2000" dirty="0">
                <a:solidFill>
                  <a:schemeClr val="tx1"/>
                </a:solidFill>
              </a:rPr>
              <a:t>Lane Departure System.</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67716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E64F2-2B94-19BC-494B-A8C4DCA64C96}"/>
            </a:ext>
          </a:extLst>
        </p:cNvPr>
        <p:cNvGrpSpPr/>
        <p:nvPr/>
      </p:nvGrpSpPr>
      <p:grpSpPr>
        <a:xfrm>
          <a:off x="0" y="0"/>
          <a:ext cx="0" cy="0"/>
          <a:chOff x="0" y="0"/>
          <a:chExt cx="0" cy="0"/>
        </a:xfrm>
      </p:grpSpPr>
      <p:pic>
        <p:nvPicPr>
          <p:cNvPr id="9" name="Picture 8" descr="A chart of a driver's seat&#10;&#10;Description automatically generated">
            <a:extLst>
              <a:ext uri="{FF2B5EF4-FFF2-40B4-BE49-F238E27FC236}">
                <a16:creationId xmlns:a16="http://schemas.microsoft.com/office/drawing/2014/main" id="{0C036F13-420E-6919-48CF-7DD5955AA77F}"/>
              </a:ext>
            </a:extLst>
          </p:cNvPr>
          <p:cNvPicPr>
            <a:picLocks noChangeAspect="1"/>
          </p:cNvPicPr>
          <p:nvPr/>
        </p:nvPicPr>
        <p:blipFill>
          <a:blip r:embed="rId2"/>
          <a:stretch>
            <a:fillRect/>
          </a:stretch>
        </p:blipFill>
        <p:spPr>
          <a:xfrm>
            <a:off x="642257" y="-64663"/>
            <a:ext cx="7859486" cy="5272826"/>
          </a:xfrm>
          <a:prstGeom prst="rect">
            <a:avLst/>
          </a:prstGeom>
        </p:spPr>
      </p:pic>
    </p:spTree>
    <p:extLst>
      <p:ext uri="{BB962C8B-B14F-4D97-AF65-F5344CB8AC3E}">
        <p14:creationId xmlns:p14="http://schemas.microsoft.com/office/powerpoint/2010/main" val="125600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8AA9BD-5B28-4BB1-803B-54BB6E1B0DE1}"/>
              </a:ext>
            </a:extLst>
          </p:cNvPr>
          <p:cNvSpPr txBox="1"/>
          <p:nvPr/>
        </p:nvSpPr>
        <p:spPr>
          <a:xfrm>
            <a:off x="1842408" y="220219"/>
            <a:ext cx="5459186" cy="553998"/>
          </a:xfrm>
          <a:prstGeom prst="rect">
            <a:avLst/>
          </a:prstGeom>
          <a:noFill/>
          <a:ln>
            <a:noFill/>
          </a:ln>
        </p:spPr>
        <p:txBody>
          <a:bodyPr wrap="square" rtlCol="0">
            <a:spAutoFit/>
          </a:bodyPr>
          <a:lstStyle/>
          <a:p>
            <a:pPr algn="ctr" defTabSz="685800">
              <a:buClrTx/>
              <a:defRPr/>
            </a:pPr>
            <a:r>
              <a:rPr lang="en-US" sz="3000" b="1" kern="1200" dirty="0">
                <a:solidFill>
                  <a:schemeClr val="tx1"/>
                </a:solidFill>
                <a:latin typeface="Titillium Web" panose="00000500000000000000" pitchFamily="2" charset="0"/>
              </a:rPr>
              <a:t>Project Phases</a:t>
            </a:r>
          </a:p>
        </p:txBody>
      </p:sp>
      <p:graphicFrame>
        <p:nvGraphicFramePr>
          <p:cNvPr id="21" name="Diagram 20">
            <a:extLst>
              <a:ext uri="{FF2B5EF4-FFF2-40B4-BE49-F238E27FC236}">
                <a16:creationId xmlns:a16="http://schemas.microsoft.com/office/drawing/2014/main" id="{09EB57AF-C47B-D48F-CBA6-270DE3DD1262}"/>
              </a:ext>
            </a:extLst>
          </p:cNvPr>
          <p:cNvGraphicFramePr/>
          <p:nvPr>
            <p:extLst>
              <p:ext uri="{D42A27DB-BD31-4B8C-83A1-F6EECF244321}">
                <p14:modId xmlns:p14="http://schemas.microsoft.com/office/powerpoint/2010/main" val="522743930"/>
              </p:ext>
            </p:extLst>
          </p:nvPr>
        </p:nvGraphicFramePr>
        <p:xfrm>
          <a:off x="232527" y="774217"/>
          <a:ext cx="680929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Google Shape;182;p30">
            <a:extLst>
              <a:ext uri="{FF2B5EF4-FFF2-40B4-BE49-F238E27FC236}">
                <a16:creationId xmlns:a16="http://schemas.microsoft.com/office/drawing/2014/main" id="{6574F0EB-0E62-93A7-646E-BE585C4F998E}"/>
              </a:ext>
            </a:extLst>
          </p:cNvPr>
          <p:cNvPicPr preferRelativeResize="0"/>
          <p:nvPr/>
        </p:nvPicPr>
        <p:blipFill rotWithShape="1">
          <a:blip r:embed="rId7">
            <a:alphaModFix/>
            <a:extLst>
              <a:ext uri="{BEBA8EAE-BF5A-486C-A8C5-ECC9F3942E4B}">
                <a14:imgProps xmlns:a14="http://schemas.microsoft.com/office/drawing/2010/main">
                  <a14:imgLayer r:embed="rId8">
                    <a14:imgEffect>
                      <a14:saturation sat="0"/>
                    </a14:imgEffect>
                  </a14:imgLayer>
                </a14:imgProps>
              </a:ext>
            </a:extLst>
          </a:blip>
          <a:srcRect t="426" b="426"/>
          <a:stretch/>
        </p:blipFill>
        <p:spPr>
          <a:xfrm flipH="1">
            <a:off x="6664751" y="3483607"/>
            <a:ext cx="2560199" cy="1659893"/>
          </a:xfrm>
          <a:prstGeom prst="rect">
            <a:avLst/>
          </a:prstGeom>
          <a:noFill/>
          <a:ln>
            <a:noFill/>
          </a:ln>
          <a:effectLst>
            <a:outerShdw blurRad="285750" dist="38100" dir="4680000" algn="bl" rotWithShape="0">
              <a:schemeClr val="lt2">
                <a:alpha val="25000"/>
              </a:schemeClr>
            </a:outerShdw>
          </a:effectLst>
        </p:spPr>
      </p:pic>
    </p:spTree>
    <p:extLst>
      <p:ext uri="{BB962C8B-B14F-4D97-AF65-F5344CB8AC3E}">
        <p14:creationId xmlns:p14="http://schemas.microsoft.com/office/powerpoint/2010/main" val="249408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0-#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1">
                                            <p:graphicEl>
                                              <a:dgm id="{3CDC1F17-CF08-4940-9B00-3CFAD9528481}"/>
                                            </p:graphicEl>
                                          </p:spTgt>
                                        </p:tgtEl>
                                        <p:attrNameLst>
                                          <p:attrName>style.visibility</p:attrName>
                                        </p:attrNameLst>
                                      </p:cBhvr>
                                      <p:to>
                                        <p:strVal val="visible"/>
                                      </p:to>
                                    </p:set>
                                    <p:anim calcmode="lin" valueType="num">
                                      <p:cBhvr additive="base">
                                        <p:cTn id="13" dur="500" fill="hold"/>
                                        <p:tgtEl>
                                          <p:spTgt spid="21">
                                            <p:graphicEl>
                                              <a:dgm id="{3CDC1F17-CF08-4940-9B00-3CFAD9528481}"/>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graphicEl>
                                              <a:dgm id="{3CDC1F17-CF08-4940-9B00-3CFAD9528481}"/>
                                            </p:graphic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1">
                                            <p:graphicEl>
                                              <a:dgm id="{0290D589-463F-4D04-9654-3BB1B1B4C930}"/>
                                            </p:graphicEl>
                                          </p:spTgt>
                                        </p:tgtEl>
                                        <p:attrNameLst>
                                          <p:attrName>style.visibility</p:attrName>
                                        </p:attrNameLst>
                                      </p:cBhvr>
                                      <p:to>
                                        <p:strVal val="visible"/>
                                      </p:to>
                                    </p:set>
                                    <p:anim calcmode="lin" valueType="num">
                                      <p:cBhvr additive="base">
                                        <p:cTn id="19" dur="500" fill="hold"/>
                                        <p:tgtEl>
                                          <p:spTgt spid="21">
                                            <p:graphicEl>
                                              <a:dgm id="{0290D589-463F-4D04-9654-3BB1B1B4C930}"/>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graphicEl>
                                              <a:dgm id="{0290D589-463F-4D04-9654-3BB1B1B4C930}"/>
                                            </p:graphic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21">
                                            <p:graphicEl>
                                              <a:dgm id="{8A23387E-A1B6-4907-8B10-7F01A49B8823}"/>
                                            </p:graphicEl>
                                          </p:spTgt>
                                        </p:tgtEl>
                                        <p:attrNameLst>
                                          <p:attrName>style.visibility</p:attrName>
                                        </p:attrNameLst>
                                      </p:cBhvr>
                                      <p:to>
                                        <p:strVal val="visible"/>
                                      </p:to>
                                    </p:set>
                                    <p:anim calcmode="lin" valueType="num">
                                      <p:cBhvr additive="base">
                                        <p:cTn id="25" dur="500" fill="hold"/>
                                        <p:tgtEl>
                                          <p:spTgt spid="21">
                                            <p:graphicEl>
                                              <a:dgm id="{8A23387E-A1B6-4907-8B10-7F01A49B882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graphicEl>
                                              <a:dgm id="{8A23387E-A1B6-4907-8B10-7F01A49B8823}"/>
                                            </p:graphic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1">
                                            <p:graphicEl>
                                              <a:dgm id="{42B1FA31-CD70-47B7-B7F6-2F8197BE0E74}"/>
                                            </p:graphicEl>
                                          </p:spTgt>
                                        </p:tgtEl>
                                        <p:attrNameLst>
                                          <p:attrName>style.visibility</p:attrName>
                                        </p:attrNameLst>
                                      </p:cBhvr>
                                      <p:to>
                                        <p:strVal val="visible"/>
                                      </p:to>
                                    </p:set>
                                    <p:anim calcmode="lin" valueType="num">
                                      <p:cBhvr additive="base">
                                        <p:cTn id="31" dur="500" fill="hold"/>
                                        <p:tgtEl>
                                          <p:spTgt spid="21">
                                            <p:graphicEl>
                                              <a:dgm id="{42B1FA31-CD70-47B7-B7F6-2F8197BE0E7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graphicEl>
                                              <a:dgm id="{42B1FA31-CD70-47B7-B7F6-2F8197BE0E74}"/>
                                            </p:graphicEl>
                                          </p:spTgt>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21">
                                            <p:graphicEl>
                                              <a:dgm id="{71360216-0FA9-463B-8438-4C078CD55B2E}"/>
                                            </p:graphicEl>
                                          </p:spTgt>
                                        </p:tgtEl>
                                        <p:attrNameLst>
                                          <p:attrName>style.visibility</p:attrName>
                                        </p:attrNameLst>
                                      </p:cBhvr>
                                      <p:to>
                                        <p:strVal val="visible"/>
                                      </p:to>
                                    </p:set>
                                    <p:anim calcmode="lin" valueType="num">
                                      <p:cBhvr additive="base">
                                        <p:cTn id="37" dur="500" fill="hold"/>
                                        <p:tgtEl>
                                          <p:spTgt spid="21">
                                            <p:graphicEl>
                                              <a:dgm id="{71360216-0FA9-463B-8438-4C078CD55B2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graphicEl>
                                              <a:dgm id="{71360216-0FA9-463B-8438-4C078CD55B2E}"/>
                                            </p:graphic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21">
                                            <p:graphicEl>
                                              <a:dgm id="{120476E8-C8AA-4361-B9A6-38B211390D52}"/>
                                            </p:graphicEl>
                                          </p:spTgt>
                                        </p:tgtEl>
                                        <p:attrNameLst>
                                          <p:attrName>style.visibility</p:attrName>
                                        </p:attrNameLst>
                                      </p:cBhvr>
                                      <p:to>
                                        <p:strVal val="visible"/>
                                      </p:to>
                                    </p:set>
                                    <p:anim calcmode="lin" valueType="num">
                                      <p:cBhvr additive="base">
                                        <p:cTn id="43" dur="500" fill="hold"/>
                                        <p:tgtEl>
                                          <p:spTgt spid="21">
                                            <p:graphicEl>
                                              <a:dgm id="{120476E8-C8AA-4361-B9A6-38B211390D52}"/>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graphicEl>
                                              <a:dgm id="{120476E8-C8AA-4361-B9A6-38B211390D52}"/>
                                            </p:graphic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21">
                                            <p:graphicEl>
                                              <a:dgm id="{AF70AE88-70AA-44F7-A0F9-4F08468150FB}"/>
                                            </p:graphicEl>
                                          </p:spTgt>
                                        </p:tgtEl>
                                        <p:attrNameLst>
                                          <p:attrName>style.visibility</p:attrName>
                                        </p:attrNameLst>
                                      </p:cBhvr>
                                      <p:to>
                                        <p:strVal val="visible"/>
                                      </p:to>
                                    </p:set>
                                    <p:anim calcmode="lin" valueType="num">
                                      <p:cBhvr additive="base">
                                        <p:cTn id="49" dur="500" fill="hold"/>
                                        <p:tgtEl>
                                          <p:spTgt spid="21">
                                            <p:graphicEl>
                                              <a:dgm id="{AF70AE88-70AA-44F7-A0F9-4F08468150FB}"/>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1">
                                            <p:graphicEl>
                                              <a:dgm id="{AF70AE88-70AA-44F7-A0F9-4F08468150FB}"/>
                                            </p:graphic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0" nodeType="clickEffect">
                                  <p:stCondLst>
                                    <p:cond delay="0"/>
                                  </p:stCondLst>
                                  <p:childTnLst>
                                    <p:set>
                                      <p:cBhvr>
                                        <p:cTn id="54" dur="1" fill="hold">
                                          <p:stCondLst>
                                            <p:cond delay="0"/>
                                          </p:stCondLst>
                                        </p:cTn>
                                        <p:tgtEl>
                                          <p:spTgt spid="21">
                                            <p:graphicEl>
                                              <a:dgm id="{8431432F-0FE1-4F40-8229-D16EBBA36663}"/>
                                            </p:graphicEl>
                                          </p:spTgt>
                                        </p:tgtEl>
                                        <p:attrNameLst>
                                          <p:attrName>style.visibility</p:attrName>
                                        </p:attrNameLst>
                                      </p:cBhvr>
                                      <p:to>
                                        <p:strVal val="visible"/>
                                      </p:to>
                                    </p:set>
                                    <p:anim calcmode="lin" valueType="num">
                                      <p:cBhvr additive="base">
                                        <p:cTn id="55" dur="500" fill="hold"/>
                                        <p:tgtEl>
                                          <p:spTgt spid="21">
                                            <p:graphicEl>
                                              <a:dgm id="{8431432F-0FE1-4F40-8229-D16EBBA36663}"/>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21">
                                            <p:graphicEl>
                                              <a:dgm id="{8431432F-0FE1-4F40-8229-D16EBBA36663}"/>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1" grpId="0">
        <p:bldSub>
          <a:bldDgm bld="one"/>
        </p:bldSub>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5698978-33FD-4D1E-95CB-227CE1DAABB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F35549A-2804-4795-9417-5773F5553543}">
  <we:reference id="wa104380587" version="1.0.0.1" store="en-US" storeType="OMEX"/>
  <we:alternateReferences>
    <we:reference id="wa104380587" version="1.0.0.1" store="wa10438058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1749</TotalTime>
  <Words>1775</Words>
  <Application>Microsoft Office PowerPoint</Application>
  <PresentationFormat>On-screen Show (16:9)</PresentationFormat>
  <Paragraphs>228</Paragraphs>
  <Slides>40</Slides>
  <Notes>15</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40</vt:i4>
      </vt:variant>
    </vt:vector>
  </HeadingPairs>
  <TitlesOfParts>
    <vt:vector size="57" baseType="lpstr">
      <vt:lpstr>Open Sans</vt:lpstr>
      <vt:lpstr>Audiowide</vt:lpstr>
      <vt:lpstr>Titillium Web</vt:lpstr>
      <vt:lpstr>Amasis MT Pro Black</vt:lpstr>
      <vt:lpstr>Nunito Light</vt:lpstr>
      <vt:lpstr>Calibri</vt:lpstr>
      <vt:lpstr>Arial</vt:lpstr>
      <vt:lpstr>Bodoni MT Black</vt:lpstr>
      <vt:lpstr>ui-sans-serif</vt:lpstr>
      <vt:lpstr>Daytona Condensed Light</vt:lpstr>
      <vt:lpstr>Aptos</vt:lpstr>
      <vt:lpstr>Tahoma</vt:lpstr>
      <vt:lpstr>Wingdings</vt:lpstr>
      <vt:lpstr>Aptos Display</vt:lpstr>
      <vt:lpstr>Symbol</vt:lpstr>
      <vt:lpstr>Raleway</vt:lpstr>
      <vt:lpstr>Office Theme</vt:lpstr>
      <vt:lpstr>Advanced Driving Assistance System (ADAS)</vt:lpstr>
      <vt:lpstr>TEAM MEMBERS</vt:lpstr>
      <vt:lpstr>TABLE OF CONTENTS</vt:lpstr>
      <vt:lpstr>INTRODUCTION</vt:lpstr>
      <vt:lpstr>PROBLEM STATEMENT</vt:lpstr>
      <vt:lpstr>Statistics in 2023</vt:lpstr>
      <vt:lpstr>Project Objective</vt:lpstr>
      <vt:lpstr>PowerPoint Presentation</vt:lpstr>
      <vt:lpstr>PowerPoint Presentation</vt:lpstr>
      <vt:lpstr>TABLE OF CONTENTS</vt:lpstr>
      <vt:lpstr>Steering Angle Calculations</vt:lpstr>
      <vt:lpstr>The robot is built with an Ackerman chassis structure, allowing it to be driven by the rear wheel while being controlled by the front wheel. The front wheel steering mechanism resembles that of a real car, enabling basic driving functions such as forward movement, reverse, and wide-radius steering. However, it does not support in-place steering. The Ackerman chassis offers not only excellent steering capabilities but also a certain degree of climbing ability. </vt:lpstr>
      <vt:lpstr>The driving mechanism consists of servos, links, and wheels. The servos are connected to the links, and these links, in turn, are connected to the wheels. By rotating the servos, the movement of the links is controlled, thereby determining the turning direction of the front wheels.  </vt:lpstr>
      <vt:lpstr>TABLE OF CONTENTS</vt:lpstr>
      <vt:lpstr>Blind Spot Detection</vt:lpstr>
      <vt:lpstr>Blind spots in vehicles have long been a safety concern, contributing to significant number of accidents. The Blind Spot Detection System is designed to mitigate these risks by employing advanced sensor technologies to monitor and alert drivers about objects or vehicles in their blind spots. </vt:lpstr>
      <vt:lpstr>Ultrasonic sensor uses sound to measure the distance. It transmits an ultrasound signal, when the sound reflects from any object it will be detected by the sensor. Then the sound travels double the distance to go over the object and turn back to the sensor. This is how the sensor measures the distance.   </vt:lpstr>
      <vt:lpstr>The TF Luna LiDAR sensor uses light to measure distance. It transmits a brief infrared light pulse, and when this light reflects off any object, it will be detected by the sensor. The light travels double the distance to reach the object and return to the sensor  </vt:lpstr>
      <vt:lpstr>From the measurements of the object’s position, we can make a threshold to alert the driver at danger. If the object is almost to crash the car, the car itself can make an action to the other direction to prevent the accident. </vt:lpstr>
      <vt:lpstr>The Blind Spot Detection System stands as a critical innovation in automotive safety, addressing a long-standing concern and significantly enhancing the driver's ability to navigate traffic safely. As technology continues to evolve, ongoing research and development in this field promises to further refine and expand the capabilities of Blind Spot Detection Systems, contributing to a safer and more secure driving environment for all road users. </vt:lpstr>
      <vt:lpstr>TABLE OF CONTENTS</vt:lpstr>
      <vt:lpstr>Forward Collision Warning</vt:lpstr>
      <vt:lpstr>Forward Collision Warning (FCW) is a safety feature designed to prevent or reduce the severity of front-end collisions. The system continuously monitors the road ahead and warns the driver if a vehicle or object is detected too close, giving the driver time to react and avoid a crash</vt:lpstr>
      <vt:lpstr>PowerPoint Presentation</vt:lpstr>
      <vt:lpstr>Working Principle</vt:lpstr>
      <vt:lpstr>When the system detects a potential collision risk, it alerts the driver through a combination of:    </vt:lpstr>
      <vt:lpstr>PowerPoint Presentation</vt:lpstr>
      <vt:lpstr>Sensors</vt:lpstr>
      <vt:lpstr>Advantages Of FCW</vt:lpstr>
      <vt:lpstr>Disadvantages of FCW</vt:lpstr>
      <vt:lpstr>Conclusion</vt:lpstr>
      <vt:lpstr>TABLE OF CONTENTS</vt:lpstr>
      <vt:lpstr>Lane Departure</vt:lpstr>
      <vt:lpstr>Introduction</vt:lpstr>
      <vt:lpstr>Types of lane Departure system</vt:lpstr>
      <vt:lpstr>Advantages Of Lane Departure</vt:lpstr>
      <vt:lpstr>Disadvantages of Lane Departure</vt:lpstr>
      <vt:lpstr>Lane departure system</vt:lpstr>
      <vt:lpstr>Vision-based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Omar Mohamed</dc:creator>
  <cp:lastModifiedBy>Omar Mohamed</cp:lastModifiedBy>
  <cp:revision>38</cp:revision>
  <dcterms:modified xsi:type="dcterms:W3CDTF">2024-10-21T19:20:25Z</dcterms:modified>
</cp:coreProperties>
</file>